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0693400" cy="7556500"/>
  <p:notesSz cx="10693400" cy="75565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026" y="0"/>
      </p:cViewPr>
      <p:guideLst>
        <p:guide orient="horz" pos="2380"/>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782575" y="566725"/>
            <a:ext cx="7129275" cy="2833674"/>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1069325" y="3589325"/>
            <a:ext cx="8554699" cy="3400424"/>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62526842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3341688" y="566738"/>
            <a:ext cx="4011612" cy="2833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0" name="Shape 40"/>
          <p:cNvSpPr txBox="1">
            <a:spLocks noGrp="1"/>
          </p:cNvSpPr>
          <p:nvPr>
            <p:ph type="body" idx="1"/>
          </p:nvPr>
        </p:nvSpPr>
        <p:spPr>
          <a:xfrm>
            <a:off x="1069325" y="3589325"/>
            <a:ext cx="8554799" cy="3400499"/>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341688" y="566738"/>
            <a:ext cx="4011612" cy="2833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3" name="Shape 103"/>
          <p:cNvSpPr txBox="1">
            <a:spLocks noGrp="1"/>
          </p:cNvSpPr>
          <p:nvPr>
            <p:ph type="body" idx="1"/>
          </p:nvPr>
        </p:nvSpPr>
        <p:spPr>
          <a:xfrm>
            <a:off x="1069325" y="3589325"/>
            <a:ext cx="8554799" cy="3400499"/>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341688" y="566738"/>
            <a:ext cx="4011612" cy="2833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1069325" y="3589325"/>
            <a:ext cx="8554799" cy="3400499"/>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341688" y="566738"/>
            <a:ext cx="4011612" cy="2833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1069325" y="3589325"/>
            <a:ext cx="8554799" cy="3400499"/>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341688" y="566738"/>
            <a:ext cx="4011612" cy="2833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1069325" y="3589325"/>
            <a:ext cx="8554799" cy="3400499"/>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341688" y="566738"/>
            <a:ext cx="4011612" cy="2833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1069325" y="3589325"/>
            <a:ext cx="8554799" cy="3400499"/>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341688" y="566738"/>
            <a:ext cx="4011612" cy="2833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1069325" y="3589325"/>
            <a:ext cx="8554799" cy="3400499"/>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341688" y="566738"/>
            <a:ext cx="4011612" cy="2833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1069325" y="3589325"/>
            <a:ext cx="8554799" cy="3400499"/>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341688" y="566738"/>
            <a:ext cx="4011612" cy="2833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1069325" y="3589325"/>
            <a:ext cx="8554799" cy="3400499"/>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341688" y="566738"/>
            <a:ext cx="4011612" cy="2833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1069325" y="3589325"/>
            <a:ext cx="8554799" cy="3400499"/>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341688" y="566738"/>
            <a:ext cx="4011612" cy="2833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1069325" y="3589325"/>
            <a:ext cx="8554799" cy="3400499"/>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1069325" y="3589325"/>
            <a:ext cx="8554699" cy="3400424"/>
          </a:xfrm>
          <a:prstGeom prst="rect">
            <a:avLst/>
          </a:prstGeom>
        </p:spPr>
        <p:txBody>
          <a:bodyPr lIns="91425" tIns="91425" rIns="91425" bIns="91425" anchor="ctr" anchorCtr="0">
            <a:noAutofit/>
          </a:bodyPr>
          <a:lstStyle/>
          <a:p>
            <a:pPr>
              <a:spcBef>
                <a:spcPts val="0"/>
              </a:spcBef>
              <a:buNone/>
            </a:pPr>
            <a:endParaRPr/>
          </a:p>
        </p:txBody>
      </p:sp>
      <p:sp>
        <p:nvSpPr>
          <p:cNvPr id="49" name="Shape 49"/>
          <p:cNvSpPr>
            <a:spLocks noGrp="1" noRot="1" noChangeAspect="1"/>
          </p:cNvSpPr>
          <p:nvPr>
            <p:ph type="sldImg" idx="2"/>
          </p:nvPr>
        </p:nvSpPr>
        <p:spPr>
          <a:xfrm>
            <a:off x="3341688" y="566738"/>
            <a:ext cx="4011612" cy="2833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341688" y="566738"/>
            <a:ext cx="4011612" cy="2833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1069325" y="3589325"/>
            <a:ext cx="8554799" cy="3400499"/>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1069325" y="3589325"/>
            <a:ext cx="8554699" cy="3400424"/>
          </a:xfrm>
          <a:prstGeom prst="rect">
            <a:avLst/>
          </a:prstGeom>
        </p:spPr>
        <p:txBody>
          <a:bodyPr lIns="91425" tIns="91425" rIns="91425" bIns="91425" anchor="ctr" anchorCtr="0">
            <a:noAutofit/>
          </a:bodyPr>
          <a:lstStyle/>
          <a:p>
            <a:pPr>
              <a:spcBef>
                <a:spcPts val="0"/>
              </a:spcBef>
              <a:buNone/>
            </a:pPr>
            <a:endParaRPr/>
          </a:p>
        </p:txBody>
      </p:sp>
      <p:sp>
        <p:nvSpPr>
          <p:cNvPr id="55" name="Shape 55"/>
          <p:cNvSpPr>
            <a:spLocks noGrp="1" noRot="1" noChangeAspect="1"/>
          </p:cNvSpPr>
          <p:nvPr>
            <p:ph type="sldImg" idx="2"/>
          </p:nvPr>
        </p:nvSpPr>
        <p:spPr>
          <a:xfrm>
            <a:off x="3341688" y="566738"/>
            <a:ext cx="4011612" cy="2833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1069325" y="3589325"/>
            <a:ext cx="8554699" cy="3400424"/>
          </a:xfrm>
          <a:prstGeom prst="rect">
            <a:avLst/>
          </a:prstGeom>
        </p:spPr>
        <p:txBody>
          <a:bodyPr lIns="91425" tIns="91425" rIns="91425" bIns="91425" anchor="ctr" anchorCtr="0">
            <a:noAutofit/>
          </a:bodyPr>
          <a:lstStyle/>
          <a:p>
            <a:pPr>
              <a:spcBef>
                <a:spcPts val="0"/>
              </a:spcBef>
              <a:buNone/>
            </a:pPr>
            <a:endParaRPr/>
          </a:p>
        </p:txBody>
      </p:sp>
      <p:sp>
        <p:nvSpPr>
          <p:cNvPr id="61" name="Shape 61"/>
          <p:cNvSpPr>
            <a:spLocks noGrp="1" noRot="1" noChangeAspect="1"/>
          </p:cNvSpPr>
          <p:nvPr>
            <p:ph type="sldImg" idx="2"/>
          </p:nvPr>
        </p:nvSpPr>
        <p:spPr>
          <a:xfrm>
            <a:off x="3341688" y="566738"/>
            <a:ext cx="4011612" cy="2833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txBox="1">
            <a:spLocks noGrp="1"/>
          </p:cNvSpPr>
          <p:nvPr>
            <p:ph type="body" idx="1"/>
          </p:nvPr>
        </p:nvSpPr>
        <p:spPr>
          <a:xfrm>
            <a:off x="1069325" y="3589325"/>
            <a:ext cx="8554699" cy="3400424"/>
          </a:xfrm>
          <a:prstGeom prst="rect">
            <a:avLst/>
          </a:prstGeom>
        </p:spPr>
        <p:txBody>
          <a:bodyPr lIns="91425" tIns="91425" rIns="91425" bIns="91425" anchor="ctr" anchorCtr="0">
            <a:noAutofit/>
          </a:bodyPr>
          <a:lstStyle/>
          <a:p>
            <a:pPr>
              <a:spcBef>
                <a:spcPts val="0"/>
              </a:spcBef>
              <a:buNone/>
            </a:pPr>
            <a:endParaRPr/>
          </a:p>
        </p:txBody>
      </p:sp>
      <p:sp>
        <p:nvSpPr>
          <p:cNvPr id="70" name="Shape 70"/>
          <p:cNvSpPr>
            <a:spLocks noGrp="1" noRot="1" noChangeAspect="1"/>
          </p:cNvSpPr>
          <p:nvPr>
            <p:ph type="sldImg" idx="2"/>
          </p:nvPr>
        </p:nvSpPr>
        <p:spPr>
          <a:xfrm>
            <a:off x="3341688" y="566738"/>
            <a:ext cx="4011612" cy="2833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341688" y="566738"/>
            <a:ext cx="4011612" cy="2833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8" name="Shape 78"/>
          <p:cNvSpPr txBox="1">
            <a:spLocks noGrp="1"/>
          </p:cNvSpPr>
          <p:nvPr>
            <p:ph type="body" idx="1"/>
          </p:nvPr>
        </p:nvSpPr>
        <p:spPr>
          <a:xfrm>
            <a:off x="1069325" y="3589325"/>
            <a:ext cx="8554799" cy="3400499"/>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1069325" y="3589325"/>
            <a:ext cx="8554699" cy="3400424"/>
          </a:xfrm>
          <a:prstGeom prst="rect">
            <a:avLst/>
          </a:prstGeom>
        </p:spPr>
        <p:txBody>
          <a:bodyPr lIns="91425" tIns="91425" rIns="91425" bIns="91425" anchor="ctr" anchorCtr="0">
            <a:noAutofit/>
          </a:bodyPr>
          <a:lstStyle/>
          <a:p>
            <a:pPr>
              <a:spcBef>
                <a:spcPts val="0"/>
              </a:spcBef>
              <a:buNone/>
            </a:pPr>
            <a:endParaRPr/>
          </a:p>
        </p:txBody>
      </p:sp>
      <p:sp>
        <p:nvSpPr>
          <p:cNvPr id="83" name="Shape 83"/>
          <p:cNvSpPr>
            <a:spLocks noGrp="1" noRot="1" noChangeAspect="1"/>
          </p:cNvSpPr>
          <p:nvPr>
            <p:ph type="sldImg" idx="2"/>
          </p:nvPr>
        </p:nvSpPr>
        <p:spPr>
          <a:xfrm>
            <a:off x="3341688" y="566738"/>
            <a:ext cx="4011612" cy="2833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341688" y="566738"/>
            <a:ext cx="4011612" cy="2833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1069325" y="3589325"/>
            <a:ext cx="8554799" cy="3400499"/>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341688" y="566738"/>
            <a:ext cx="4011612" cy="2833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1069325" y="3589325"/>
            <a:ext cx="8554799" cy="3400499"/>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1374780" y="857503"/>
            <a:ext cx="7943836" cy="647762"/>
          </a:xfrm>
          <a:prstGeom prst="rect">
            <a:avLst/>
          </a:prstGeom>
          <a:noFill/>
          <a:ln>
            <a:noFill/>
          </a:ln>
        </p:spPr>
        <p:txBody>
          <a:bodyPr lIns="91425" tIns="91425" rIns="91425" bIns="91425" anchor="t" anchorCtr="0"/>
          <a:lstStyle>
            <a:lvl1pPr rtl="0">
              <a:spcBef>
                <a:spcPts val="0"/>
              </a:spcBef>
              <a:defRPr sz="4000" b="1">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 name="Shape 12"/>
          <p:cNvSpPr txBox="1">
            <a:spLocks noGrp="1"/>
          </p:cNvSpPr>
          <p:nvPr>
            <p:ph type="body" idx="1"/>
          </p:nvPr>
        </p:nvSpPr>
        <p:spPr>
          <a:xfrm>
            <a:off x="1353421" y="2023108"/>
            <a:ext cx="7986554" cy="4507737"/>
          </a:xfrm>
          <a:prstGeom prst="rect">
            <a:avLst/>
          </a:prstGeom>
          <a:noFill/>
          <a:ln>
            <a:noFill/>
          </a:ln>
        </p:spPr>
        <p:txBody>
          <a:bodyPr lIns="91425" tIns="91425" rIns="91425" bIns="91425" anchor="t" anchorCtr="0"/>
          <a:lstStyle>
            <a:lvl1pPr rtl="0">
              <a:spcBef>
                <a:spcPts val="0"/>
              </a:spcBef>
              <a:defRPr/>
            </a:lvl1pPr>
            <a:lvl2pPr rtl="0">
              <a:spcBef>
                <a:spcPts val="0"/>
              </a:spcBef>
              <a:defRPr>
                <a:latin typeface="Calibri"/>
                <a:ea typeface="Calibri"/>
                <a:cs typeface="Calibri"/>
                <a:sym typeface="Calibri"/>
              </a:defRPr>
            </a:lvl2pPr>
            <a:lvl3pPr rtl="0">
              <a:spcBef>
                <a:spcPts val="0"/>
              </a:spcBef>
              <a:defRPr>
                <a:latin typeface="Calibri"/>
                <a:ea typeface="Calibri"/>
                <a:cs typeface="Calibri"/>
                <a:sym typeface="Calibri"/>
              </a:defRPr>
            </a:lvl3pPr>
            <a:lvl4pPr rtl="0">
              <a:spcBef>
                <a:spcPts val="0"/>
              </a:spcBef>
              <a:defRPr>
                <a:latin typeface="Calibri"/>
                <a:ea typeface="Calibri"/>
                <a:cs typeface="Calibri"/>
                <a:sym typeface="Calibri"/>
              </a:defRPr>
            </a:lvl4pPr>
            <a:lvl5pPr rtl="0">
              <a:spcBef>
                <a:spcPts val="0"/>
              </a:spcBef>
              <a:defRPr>
                <a:latin typeface="Calibri"/>
                <a:ea typeface="Calibri"/>
                <a:cs typeface="Calibri"/>
                <a:sym typeface="Calibri"/>
              </a:defRPr>
            </a:lvl5pPr>
            <a:lvl6pPr rtl="0">
              <a:spcBef>
                <a:spcPts val="0"/>
              </a:spcBef>
              <a:defRPr>
                <a:latin typeface="Calibri"/>
                <a:ea typeface="Calibri"/>
                <a:cs typeface="Calibri"/>
                <a:sym typeface="Calibri"/>
              </a:defRPr>
            </a:lvl6pPr>
            <a:lvl7pPr rtl="0">
              <a:spcBef>
                <a:spcPts val="0"/>
              </a:spcBef>
              <a:defRPr>
                <a:latin typeface="Calibri"/>
                <a:ea typeface="Calibri"/>
                <a:cs typeface="Calibri"/>
                <a:sym typeface="Calibri"/>
              </a:defRPr>
            </a:lvl7pPr>
            <a:lvl8pPr rtl="0">
              <a:spcBef>
                <a:spcPts val="0"/>
              </a:spcBef>
              <a:defRPr>
                <a:latin typeface="Calibri"/>
                <a:ea typeface="Calibri"/>
                <a:cs typeface="Calibri"/>
                <a:sym typeface="Calibri"/>
              </a:defRPr>
            </a:lvl8pPr>
            <a:lvl9pPr rtl="0">
              <a:spcBef>
                <a:spcPts val="0"/>
              </a:spcBef>
              <a:defRPr>
                <a:latin typeface="Calibri"/>
                <a:ea typeface="Calibri"/>
                <a:cs typeface="Calibri"/>
                <a:sym typeface="Calibri"/>
              </a:defRPr>
            </a:lvl9pPr>
          </a:lstStyle>
          <a:p>
            <a:endParaRPr/>
          </a:p>
        </p:txBody>
      </p:sp>
      <p:sp>
        <p:nvSpPr>
          <p:cNvPr id="13" name="Shape 13"/>
          <p:cNvSpPr txBox="1">
            <a:spLocks noGrp="1"/>
          </p:cNvSpPr>
          <p:nvPr>
            <p:ph type="ftr" idx="11"/>
          </p:nvPr>
        </p:nvSpPr>
        <p:spPr>
          <a:xfrm>
            <a:off x="3635755" y="7027545"/>
            <a:ext cx="3421887" cy="377824"/>
          </a:xfrm>
          <a:prstGeom prst="rect">
            <a:avLst/>
          </a:prstGeom>
          <a:noFill/>
          <a:ln>
            <a:noFill/>
          </a:ln>
        </p:spPr>
        <p:txBody>
          <a:bodyPr lIns="91425" tIns="91425" rIns="91425" bIns="91425" anchor="t" anchorCtr="0"/>
          <a:lstStyle>
            <a:lvl1pPr marL="0" marR="0" indent="0" algn="ctr" rtl="0">
              <a:spcBef>
                <a:spcPts val="0"/>
              </a:spcBef>
              <a:defRPr sz="18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534670" y="7027545"/>
            <a:ext cx="2459481" cy="377824"/>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5" name="Shape 15"/>
          <p:cNvSpPr txBox="1">
            <a:spLocks noGrp="1"/>
          </p:cNvSpPr>
          <p:nvPr>
            <p:ph type="sldNum" idx="12"/>
          </p:nvPr>
        </p:nvSpPr>
        <p:spPr>
          <a:xfrm>
            <a:off x="7699247" y="7027545"/>
            <a:ext cx="2459481" cy="377824"/>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s-ES" sz="1800" b="0" i="0" u="none" strike="noStrike" cap="none" baseline="0">
                <a:solidFill>
                  <a:srgbClr val="888888"/>
                </a:solidFill>
                <a:latin typeface="Calibri"/>
                <a:ea typeface="Calibri"/>
                <a:cs typeface="Calibri"/>
                <a:sym typeface="Calibri"/>
              </a:rPr>
              <a:t>‹Nº›</a:t>
            </a:fld>
            <a:endParaRPr lang="es-ES" sz="18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p:spTree>
      <p:nvGrpSpPr>
        <p:cNvPr id="1" name="Shape 16"/>
        <p:cNvGrpSpPr/>
        <p:nvPr/>
      </p:nvGrpSpPr>
      <p:grpSpPr>
        <a:xfrm>
          <a:off x="0" y="0"/>
          <a:ext cx="0" cy="0"/>
          <a:chOff x="0" y="0"/>
          <a:chExt cx="0" cy="0"/>
        </a:xfrm>
      </p:grpSpPr>
      <p:sp>
        <p:nvSpPr>
          <p:cNvPr id="17" name="Shape 17"/>
          <p:cNvSpPr txBox="1">
            <a:spLocks noGrp="1"/>
          </p:cNvSpPr>
          <p:nvPr>
            <p:ph type="ftr" idx="11"/>
          </p:nvPr>
        </p:nvSpPr>
        <p:spPr>
          <a:xfrm>
            <a:off x="3635755" y="7027545"/>
            <a:ext cx="3421887" cy="377824"/>
          </a:xfrm>
          <a:prstGeom prst="rect">
            <a:avLst/>
          </a:prstGeom>
          <a:noFill/>
          <a:ln>
            <a:noFill/>
          </a:ln>
        </p:spPr>
        <p:txBody>
          <a:bodyPr lIns="91425" tIns="91425" rIns="91425" bIns="91425" anchor="t" anchorCtr="0"/>
          <a:lstStyle>
            <a:lvl1pPr marL="0" marR="0" indent="0" algn="ctr" rtl="0">
              <a:spcBef>
                <a:spcPts val="0"/>
              </a:spcBef>
              <a:defRPr sz="18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534670" y="7027545"/>
            <a:ext cx="2459481" cy="377824"/>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9" name="Shape 19"/>
          <p:cNvSpPr txBox="1">
            <a:spLocks noGrp="1"/>
          </p:cNvSpPr>
          <p:nvPr>
            <p:ph type="sldNum" idx="12"/>
          </p:nvPr>
        </p:nvSpPr>
        <p:spPr>
          <a:xfrm>
            <a:off x="7699247" y="7027545"/>
            <a:ext cx="2459481" cy="377824"/>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s-ES" sz="1800" b="0" i="0" u="none" strike="noStrike" cap="none" baseline="0">
                <a:solidFill>
                  <a:srgbClr val="888888"/>
                </a:solidFill>
                <a:latin typeface="Calibri"/>
                <a:ea typeface="Calibri"/>
                <a:cs typeface="Calibri"/>
                <a:sym typeface="Calibri"/>
              </a:rPr>
              <a:t>‹Nº›</a:t>
            </a:fld>
            <a:endParaRPr lang="es-ES" sz="18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Onl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374780" y="857503"/>
            <a:ext cx="7943836" cy="647762"/>
          </a:xfrm>
          <a:prstGeom prst="rect">
            <a:avLst/>
          </a:prstGeom>
          <a:noFill/>
          <a:ln>
            <a:noFill/>
          </a:ln>
        </p:spPr>
        <p:txBody>
          <a:bodyPr lIns="91425" tIns="91425" rIns="91425" bIns="91425" anchor="t" anchorCtr="0"/>
          <a:lstStyle>
            <a:lvl1pPr rtl="0">
              <a:spcBef>
                <a:spcPts val="0"/>
              </a:spcBef>
              <a:defRPr sz="4000" b="1">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ftr" idx="11"/>
          </p:nvPr>
        </p:nvSpPr>
        <p:spPr>
          <a:xfrm>
            <a:off x="3635755" y="7027545"/>
            <a:ext cx="3421887" cy="377824"/>
          </a:xfrm>
          <a:prstGeom prst="rect">
            <a:avLst/>
          </a:prstGeom>
          <a:noFill/>
          <a:ln>
            <a:noFill/>
          </a:ln>
        </p:spPr>
        <p:txBody>
          <a:bodyPr lIns="91425" tIns="91425" rIns="91425" bIns="91425" anchor="t" anchorCtr="0"/>
          <a:lstStyle>
            <a:lvl1pPr marL="0" marR="0" indent="0" algn="ctr" rtl="0">
              <a:spcBef>
                <a:spcPts val="0"/>
              </a:spcBef>
              <a:defRPr sz="18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534670" y="7027545"/>
            <a:ext cx="2459481" cy="377824"/>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4" name="Shape 24"/>
          <p:cNvSpPr txBox="1">
            <a:spLocks noGrp="1"/>
          </p:cNvSpPr>
          <p:nvPr>
            <p:ph type="sldNum" idx="12"/>
          </p:nvPr>
        </p:nvSpPr>
        <p:spPr>
          <a:xfrm>
            <a:off x="7699247" y="7027545"/>
            <a:ext cx="2459481" cy="377824"/>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s-ES" sz="1800" b="0" i="0" u="none" strike="noStrike" cap="none" baseline="0">
                <a:solidFill>
                  <a:srgbClr val="888888"/>
                </a:solidFill>
                <a:latin typeface="Calibri"/>
                <a:ea typeface="Calibri"/>
                <a:cs typeface="Calibri"/>
                <a:sym typeface="Calibri"/>
              </a:rPr>
              <a:t>‹Nº›</a:t>
            </a:fld>
            <a:endParaRPr lang="es-ES" sz="18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Slide">
    <p:spTree>
      <p:nvGrpSpPr>
        <p:cNvPr id="1" name="Shape 25"/>
        <p:cNvGrpSpPr/>
        <p:nvPr/>
      </p:nvGrpSpPr>
      <p:grpSpPr>
        <a:xfrm>
          <a:off x="0" y="0"/>
          <a:ext cx="0" cy="0"/>
          <a:chOff x="0" y="0"/>
          <a:chExt cx="0" cy="0"/>
        </a:xfrm>
      </p:grpSpPr>
      <p:sp>
        <p:nvSpPr>
          <p:cNvPr id="26" name="Shape 26"/>
          <p:cNvSpPr txBox="1">
            <a:spLocks noGrp="1"/>
          </p:cNvSpPr>
          <p:nvPr>
            <p:ph type="ctrTitle"/>
          </p:nvPr>
        </p:nvSpPr>
        <p:spPr>
          <a:xfrm>
            <a:off x="802004" y="2342515"/>
            <a:ext cx="9089389" cy="1586864"/>
          </a:xfrm>
          <a:prstGeom prst="rect">
            <a:avLst/>
          </a:prstGeom>
          <a:noFill/>
          <a:ln>
            <a:noFill/>
          </a:ln>
        </p:spPr>
        <p:txBody>
          <a:bodyPr lIns="91425" tIns="91425" rIns="91425" bIns="91425" anchor="t" anchorCtr="0"/>
          <a:lstStyle>
            <a:lvl1pPr marL="0" marR="0" indent="0" algn="l" rtl="0">
              <a:spcBef>
                <a:spcPts val="0"/>
              </a:spcBef>
              <a:defRPr sz="4000" b="1" i="0" u="none" strike="noStrike" cap="none" baseline="0">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7" name="Shape 27"/>
          <p:cNvSpPr txBox="1">
            <a:spLocks noGrp="1"/>
          </p:cNvSpPr>
          <p:nvPr>
            <p:ph type="subTitle" idx="1"/>
          </p:nvPr>
        </p:nvSpPr>
        <p:spPr>
          <a:xfrm>
            <a:off x="1604009" y="4231639"/>
            <a:ext cx="7485378" cy="1889125"/>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latin typeface="Calibri"/>
                <a:ea typeface="Calibri"/>
                <a:cs typeface="Calibri"/>
                <a:sym typeface="Calibri"/>
              </a:defRPr>
            </a:lvl1pPr>
            <a:lvl2pPr marL="457200" marR="0" indent="0" algn="l" rtl="0">
              <a:spcBef>
                <a:spcPts val="0"/>
              </a:spcBef>
              <a:defRPr sz="1800" b="0" i="0" u="none" strike="noStrike" cap="none" baseline="0">
                <a:latin typeface="Calibri"/>
                <a:ea typeface="Calibri"/>
                <a:cs typeface="Calibri"/>
                <a:sym typeface="Calibri"/>
              </a:defRPr>
            </a:lvl2pPr>
            <a:lvl3pPr marL="914400" marR="0" indent="0" algn="l" rtl="0">
              <a:spcBef>
                <a:spcPts val="0"/>
              </a:spcBef>
              <a:defRPr sz="1800" b="0" i="0" u="none" strike="noStrike" cap="none" baseline="0">
                <a:latin typeface="Calibri"/>
                <a:ea typeface="Calibri"/>
                <a:cs typeface="Calibri"/>
                <a:sym typeface="Calibri"/>
              </a:defRPr>
            </a:lvl3pPr>
            <a:lvl4pPr marL="1371600" marR="0" indent="0" algn="l" rtl="0">
              <a:spcBef>
                <a:spcPts val="0"/>
              </a:spcBef>
              <a:defRPr sz="1800" b="0" i="0" u="none" strike="noStrike" cap="none" baseline="0">
                <a:latin typeface="Calibri"/>
                <a:ea typeface="Calibri"/>
                <a:cs typeface="Calibri"/>
                <a:sym typeface="Calibri"/>
              </a:defRPr>
            </a:lvl4pPr>
            <a:lvl5pPr marL="1828800" marR="0" indent="0" algn="l" rtl="0">
              <a:spcBef>
                <a:spcPts val="0"/>
              </a:spcBef>
              <a:defRPr sz="1800" b="0" i="0" u="none" strike="noStrike" cap="none" baseline="0">
                <a:latin typeface="Calibri"/>
                <a:ea typeface="Calibri"/>
                <a:cs typeface="Calibri"/>
                <a:sym typeface="Calibri"/>
              </a:defRPr>
            </a:lvl5pPr>
            <a:lvl6pPr marL="2286000" marR="0" indent="0" algn="l" rtl="0">
              <a:spcBef>
                <a:spcPts val="0"/>
              </a:spcBef>
              <a:defRPr sz="1800" b="0" i="0" u="none" strike="noStrike" cap="none" baseline="0">
                <a:latin typeface="Calibri"/>
                <a:ea typeface="Calibri"/>
                <a:cs typeface="Calibri"/>
                <a:sym typeface="Calibri"/>
              </a:defRPr>
            </a:lvl6pPr>
            <a:lvl7pPr marL="2743200" marR="0" indent="0" algn="l" rtl="0">
              <a:spcBef>
                <a:spcPts val="0"/>
              </a:spcBef>
              <a:defRPr sz="1800" b="0" i="0" u="none" strike="noStrike" cap="none" baseline="0">
                <a:latin typeface="Calibri"/>
                <a:ea typeface="Calibri"/>
                <a:cs typeface="Calibri"/>
                <a:sym typeface="Calibri"/>
              </a:defRPr>
            </a:lvl7pPr>
            <a:lvl8pPr marL="3200400" marR="0" indent="0" algn="l" rtl="0">
              <a:spcBef>
                <a:spcPts val="0"/>
              </a:spcBef>
              <a:defRPr sz="1800" b="0" i="0" u="none" strike="noStrike" cap="none" baseline="0">
                <a:latin typeface="Calibri"/>
                <a:ea typeface="Calibri"/>
                <a:cs typeface="Calibri"/>
                <a:sym typeface="Calibri"/>
              </a:defRPr>
            </a:lvl8pPr>
            <a:lvl9pPr marL="3657600" marR="0" indent="0" algn="l" rtl="0">
              <a:spcBef>
                <a:spcPts val="0"/>
              </a:spcBef>
              <a:defRPr sz="1800" b="0" i="0" u="none" strike="noStrike" cap="none" baseline="0">
                <a:latin typeface="Calibri"/>
                <a:ea typeface="Calibri"/>
                <a:cs typeface="Calibri"/>
                <a:sym typeface="Calibri"/>
              </a:defRPr>
            </a:lvl9pPr>
          </a:lstStyle>
          <a:p>
            <a:endParaRPr/>
          </a:p>
        </p:txBody>
      </p:sp>
      <p:sp>
        <p:nvSpPr>
          <p:cNvPr id="28" name="Shape 28"/>
          <p:cNvSpPr txBox="1">
            <a:spLocks noGrp="1"/>
          </p:cNvSpPr>
          <p:nvPr>
            <p:ph type="ftr" idx="11"/>
          </p:nvPr>
        </p:nvSpPr>
        <p:spPr>
          <a:xfrm>
            <a:off x="3635755" y="7027545"/>
            <a:ext cx="3421887" cy="377824"/>
          </a:xfrm>
          <a:prstGeom prst="rect">
            <a:avLst/>
          </a:prstGeom>
          <a:noFill/>
          <a:ln>
            <a:noFill/>
          </a:ln>
        </p:spPr>
        <p:txBody>
          <a:bodyPr lIns="91425" tIns="91425" rIns="91425" bIns="91425" anchor="t" anchorCtr="0"/>
          <a:lstStyle>
            <a:lvl1pPr marL="0" marR="0" indent="0" algn="ctr" rtl="0">
              <a:spcBef>
                <a:spcPts val="0"/>
              </a:spcBef>
              <a:defRPr sz="18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9" name="Shape 29"/>
          <p:cNvSpPr txBox="1">
            <a:spLocks noGrp="1"/>
          </p:cNvSpPr>
          <p:nvPr>
            <p:ph type="dt" idx="10"/>
          </p:nvPr>
        </p:nvSpPr>
        <p:spPr>
          <a:xfrm>
            <a:off x="534670" y="7027545"/>
            <a:ext cx="2459481" cy="377824"/>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7699247" y="7027545"/>
            <a:ext cx="2459481" cy="377824"/>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s-ES" sz="1800" b="0" i="0" u="none" strike="noStrike" cap="none" baseline="0">
                <a:solidFill>
                  <a:srgbClr val="888888"/>
                </a:solidFill>
                <a:latin typeface="Calibri"/>
                <a:ea typeface="Calibri"/>
                <a:cs typeface="Calibri"/>
                <a:sym typeface="Calibri"/>
              </a:rPr>
              <a:t>‹Nº›</a:t>
            </a:fld>
            <a:endParaRPr lang="es-ES" sz="18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wo Conte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1374780" y="857503"/>
            <a:ext cx="7943836" cy="647762"/>
          </a:xfrm>
          <a:prstGeom prst="rect">
            <a:avLst/>
          </a:prstGeom>
          <a:noFill/>
          <a:ln>
            <a:noFill/>
          </a:ln>
        </p:spPr>
        <p:txBody>
          <a:bodyPr lIns="91425" tIns="91425" rIns="91425" bIns="91425" anchor="t" anchorCtr="0"/>
          <a:lstStyle>
            <a:lvl1pPr rtl="0">
              <a:spcBef>
                <a:spcPts val="0"/>
              </a:spcBef>
              <a:defRPr sz="4000" b="1">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 name="Shape 33"/>
          <p:cNvSpPr txBox="1">
            <a:spLocks noGrp="1"/>
          </p:cNvSpPr>
          <p:nvPr>
            <p:ph type="body" idx="1"/>
          </p:nvPr>
        </p:nvSpPr>
        <p:spPr>
          <a:xfrm>
            <a:off x="534670" y="1737994"/>
            <a:ext cx="4651628" cy="4987290"/>
          </a:xfrm>
          <a:prstGeom prst="rect">
            <a:avLst/>
          </a:prstGeom>
          <a:noFill/>
          <a:ln>
            <a:noFill/>
          </a:ln>
        </p:spPr>
        <p:txBody>
          <a:bodyPr lIns="91425" tIns="91425" rIns="91425" bIns="91425" anchor="t" anchorCtr="0"/>
          <a:lstStyle>
            <a:lvl1pPr rtl="0">
              <a:spcBef>
                <a:spcPts val="0"/>
              </a:spcBef>
              <a:defRPr/>
            </a:lvl1pPr>
            <a:lvl2pPr rtl="0">
              <a:spcBef>
                <a:spcPts val="0"/>
              </a:spcBef>
              <a:defRPr>
                <a:latin typeface="Calibri"/>
                <a:ea typeface="Calibri"/>
                <a:cs typeface="Calibri"/>
                <a:sym typeface="Calibri"/>
              </a:defRPr>
            </a:lvl2pPr>
            <a:lvl3pPr rtl="0">
              <a:spcBef>
                <a:spcPts val="0"/>
              </a:spcBef>
              <a:defRPr>
                <a:latin typeface="Calibri"/>
                <a:ea typeface="Calibri"/>
                <a:cs typeface="Calibri"/>
                <a:sym typeface="Calibri"/>
              </a:defRPr>
            </a:lvl3pPr>
            <a:lvl4pPr rtl="0">
              <a:spcBef>
                <a:spcPts val="0"/>
              </a:spcBef>
              <a:defRPr>
                <a:latin typeface="Calibri"/>
                <a:ea typeface="Calibri"/>
                <a:cs typeface="Calibri"/>
                <a:sym typeface="Calibri"/>
              </a:defRPr>
            </a:lvl4pPr>
            <a:lvl5pPr rtl="0">
              <a:spcBef>
                <a:spcPts val="0"/>
              </a:spcBef>
              <a:defRPr>
                <a:latin typeface="Calibri"/>
                <a:ea typeface="Calibri"/>
                <a:cs typeface="Calibri"/>
                <a:sym typeface="Calibri"/>
              </a:defRPr>
            </a:lvl5pPr>
            <a:lvl6pPr rtl="0">
              <a:spcBef>
                <a:spcPts val="0"/>
              </a:spcBef>
              <a:defRPr>
                <a:latin typeface="Calibri"/>
                <a:ea typeface="Calibri"/>
                <a:cs typeface="Calibri"/>
                <a:sym typeface="Calibri"/>
              </a:defRPr>
            </a:lvl6pPr>
            <a:lvl7pPr rtl="0">
              <a:spcBef>
                <a:spcPts val="0"/>
              </a:spcBef>
              <a:defRPr>
                <a:latin typeface="Calibri"/>
                <a:ea typeface="Calibri"/>
                <a:cs typeface="Calibri"/>
                <a:sym typeface="Calibri"/>
              </a:defRPr>
            </a:lvl7pPr>
            <a:lvl8pPr rtl="0">
              <a:spcBef>
                <a:spcPts val="0"/>
              </a:spcBef>
              <a:defRPr>
                <a:latin typeface="Calibri"/>
                <a:ea typeface="Calibri"/>
                <a:cs typeface="Calibri"/>
                <a:sym typeface="Calibri"/>
              </a:defRPr>
            </a:lvl8pPr>
            <a:lvl9pPr rtl="0">
              <a:spcBef>
                <a:spcPts val="0"/>
              </a:spcBef>
              <a:defRPr>
                <a:latin typeface="Calibri"/>
                <a:ea typeface="Calibri"/>
                <a:cs typeface="Calibri"/>
                <a:sym typeface="Calibri"/>
              </a:defRPr>
            </a:lvl9pPr>
          </a:lstStyle>
          <a:p>
            <a:endParaRPr/>
          </a:p>
        </p:txBody>
      </p:sp>
      <p:sp>
        <p:nvSpPr>
          <p:cNvPr id="34" name="Shape 34"/>
          <p:cNvSpPr txBox="1">
            <a:spLocks noGrp="1"/>
          </p:cNvSpPr>
          <p:nvPr>
            <p:ph type="body" idx="2"/>
          </p:nvPr>
        </p:nvSpPr>
        <p:spPr>
          <a:xfrm>
            <a:off x="5507100" y="1737994"/>
            <a:ext cx="4651628" cy="4987290"/>
          </a:xfrm>
          <a:prstGeom prst="rect">
            <a:avLst/>
          </a:prstGeom>
          <a:noFill/>
          <a:ln>
            <a:noFill/>
          </a:ln>
        </p:spPr>
        <p:txBody>
          <a:bodyPr lIns="91425" tIns="91425" rIns="91425" bIns="91425" anchor="t" anchorCtr="0"/>
          <a:lstStyle>
            <a:lvl1pPr rtl="0">
              <a:spcBef>
                <a:spcPts val="0"/>
              </a:spcBef>
              <a:defRPr/>
            </a:lvl1pPr>
            <a:lvl2pPr rtl="0">
              <a:spcBef>
                <a:spcPts val="0"/>
              </a:spcBef>
              <a:defRPr>
                <a:latin typeface="Calibri"/>
                <a:ea typeface="Calibri"/>
                <a:cs typeface="Calibri"/>
                <a:sym typeface="Calibri"/>
              </a:defRPr>
            </a:lvl2pPr>
            <a:lvl3pPr rtl="0">
              <a:spcBef>
                <a:spcPts val="0"/>
              </a:spcBef>
              <a:defRPr>
                <a:latin typeface="Calibri"/>
                <a:ea typeface="Calibri"/>
                <a:cs typeface="Calibri"/>
                <a:sym typeface="Calibri"/>
              </a:defRPr>
            </a:lvl3pPr>
            <a:lvl4pPr rtl="0">
              <a:spcBef>
                <a:spcPts val="0"/>
              </a:spcBef>
              <a:defRPr>
                <a:latin typeface="Calibri"/>
                <a:ea typeface="Calibri"/>
                <a:cs typeface="Calibri"/>
                <a:sym typeface="Calibri"/>
              </a:defRPr>
            </a:lvl4pPr>
            <a:lvl5pPr rtl="0">
              <a:spcBef>
                <a:spcPts val="0"/>
              </a:spcBef>
              <a:defRPr>
                <a:latin typeface="Calibri"/>
                <a:ea typeface="Calibri"/>
                <a:cs typeface="Calibri"/>
                <a:sym typeface="Calibri"/>
              </a:defRPr>
            </a:lvl5pPr>
            <a:lvl6pPr rtl="0">
              <a:spcBef>
                <a:spcPts val="0"/>
              </a:spcBef>
              <a:defRPr>
                <a:latin typeface="Calibri"/>
                <a:ea typeface="Calibri"/>
                <a:cs typeface="Calibri"/>
                <a:sym typeface="Calibri"/>
              </a:defRPr>
            </a:lvl6pPr>
            <a:lvl7pPr rtl="0">
              <a:spcBef>
                <a:spcPts val="0"/>
              </a:spcBef>
              <a:defRPr>
                <a:latin typeface="Calibri"/>
                <a:ea typeface="Calibri"/>
                <a:cs typeface="Calibri"/>
                <a:sym typeface="Calibri"/>
              </a:defRPr>
            </a:lvl7pPr>
            <a:lvl8pPr rtl="0">
              <a:spcBef>
                <a:spcPts val="0"/>
              </a:spcBef>
              <a:defRPr>
                <a:latin typeface="Calibri"/>
                <a:ea typeface="Calibri"/>
                <a:cs typeface="Calibri"/>
                <a:sym typeface="Calibri"/>
              </a:defRPr>
            </a:lvl8pPr>
            <a:lvl9pPr rtl="0">
              <a:spcBef>
                <a:spcPts val="0"/>
              </a:spcBef>
              <a:defRPr>
                <a:latin typeface="Calibri"/>
                <a:ea typeface="Calibri"/>
                <a:cs typeface="Calibri"/>
                <a:sym typeface="Calibri"/>
              </a:defRPr>
            </a:lvl9pPr>
          </a:lstStyle>
          <a:p>
            <a:endParaRPr/>
          </a:p>
        </p:txBody>
      </p:sp>
      <p:sp>
        <p:nvSpPr>
          <p:cNvPr id="35" name="Shape 35"/>
          <p:cNvSpPr txBox="1">
            <a:spLocks noGrp="1"/>
          </p:cNvSpPr>
          <p:nvPr>
            <p:ph type="ftr" idx="11"/>
          </p:nvPr>
        </p:nvSpPr>
        <p:spPr>
          <a:xfrm>
            <a:off x="3635755" y="7027545"/>
            <a:ext cx="3421887" cy="377824"/>
          </a:xfrm>
          <a:prstGeom prst="rect">
            <a:avLst/>
          </a:prstGeom>
          <a:noFill/>
          <a:ln>
            <a:noFill/>
          </a:ln>
        </p:spPr>
        <p:txBody>
          <a:bodyPr lIns="91425" tIns="91425" rIns="91425" bIns="91425" anchor="t" anchorCtr="0"/>
          <a:lstStyle>
            <a:lvl1pPr marL="0" marR="0" indent="0" algn="ctr" rtl="0">
              <a:spcBef>
                <a:spcPts val="0"/>
              </a:spcBef>
              <a:defRPr sz="18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534670" y="7027545"/>
            <a:ext cx="2459481" cy="377824"/>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7" name="Shape 37"/>
          <p:cNvSpPr txBox="1">
            <a:spLocks noGrp="1"/>
          </p:cNvSpPr>
          <p:nvPr>
            <p:ph type="sldNum" idx="12"/>
          </p:nvPr>
        </p:nvSpPr>
        <p:spPr>
          <a:xfrm>
            <a:off x="7699247" y="7027545"/>
            <a:ext cx="2459481" cy="377824"/>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s-ES" sz="1800" b="0" i="0" u="none" strike="noStrike" cap="none" baseline="0">
                <a:solidFill>
                  <a:srgbClr val="888888"/>
                </a:solidFill>
                <a:latin typeface="Calibri"/>
                <a:ea typeface="Calibri"/>
                <a:cs typeface="Calibri"/>
                <a:sym typeface="Calibri"/>
              </a:rPr>
              <a:t>‹Nº›</a:t>
            </a:fld>
            <a:endParaRPr lang="es-ES" sz="18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1374780" y="857503"/>
            <a:ext cx="7943836" cy="647762"/>
          </a:xfrm>
          <a:prstGeom prst="rect">
            <a:avLst/>
          </a:prstGeom>
          <a:noFill/>
          <a:ln>
            <a:noFill/>
          </a:ln>
        </p:spPr>
        <p:txBody>
          <a:bodyPr lIns="91425" tIns="91425" rIns="91425" bIns="91425" anchor="t" anchorCtr="0"/>
          <a:lstStyle>
            <a:lvl1pPr marL="0" marR="0" indent="0" algn="l" rtl="0">
              <a:spcBef>
                <a:spcPts val="0"/>
              </a:spcBef>
              <a:defRPr sz="4000" b="1" i="0" u="none" strike="noStrike" cap="none" baseline="0">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 name="Shape 6"/>
          <p:cNvSpPr txBox="1">
            <a:spLocks noGrp="1"/>
          </p:cNvSpPr>
          <p:nvPr>
            <p:ph type="body" idx="1"/>
          </p:nvPr>
        </p:nvSpPr>
        <p:spPr>
          <a:xfrm>
            <a:off x="1353421" y="2023108"/>
            <a:ext cx="7986554" cy="4507737"/>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latin typeface="Calibri"/>
                <a:ea typeface="Calibri"/>
                <a:cs typeface="Calibri"/>
                <a:sym typeface="Calibri"/>
              </a:defRPr>
            </a:lvl1pPr>
            <a:lvl2pPr marL="457200" marR="0" indent="0" algn="l" rtl="0">
              <a:spcBef>
                <a:spcPts val="0"/>
              </a:spcBef>
              <a:defRPr sz="1800" b="0" i="0" u="none" strike="noStrike" cap="none" baseline="0">
                <a:latin typeface="Calibri"/>
                <a:ea typeface="Calibri"/>
                <a:cs typeface="Calibri"/>
                <a:sym typeface="Calibri"/>
              </a:defRPr>
            </a:lvl2pPr>
            <a:lvl3pPr marL="914400" marR="0" indent="0" algn="l" rtl="0">
              <a:spcBef>
                <a:spcPts val="0"/>
              </a:spcBef>
              <a:defRPr sz="1800" b="0" i="0" u="none" strike="noStrike" cap="none" baseline="0">
                <a:latin typeface="Calibri"/>
                <a:ea typeface="Calibri"/>
                <a:cs typeface="Calibri"/>
                <a:sym typeface="Calibri"/>
              </a:defRPr>
            </a:lvl3pPr>
            <a:lvl4pPr marL="1371600" marR="0" indent="0" algn="l" rtl="0">
              <a:spcBef>
                <a:spcPts val="0"/>
              </a:spcBef>
              <a:defRPr sz="1800" b="0" i="0" u="none" strike="noStrike" cap="none" baseline="0">
                <a:latin typeface="Calibri"/>
                <a:ea typeface="Calibri"/>
                <a:cs typeface="Calibri"/>
                <a:sym typeface="Calibri"/>
              </a:defRPr>
            </a:lvl4pPr>
            <a:lvl5pPr marL="1828800" marR="0" indent="0" algn="l" rtl="0">
              <a:spcBef>
                <a:spcPts val="0"/>
              </a:spcBef>
              <a:defRPr sz="1800" b="0" i="0" u="none" strike="noStrike" cap="none" baseline="0">
                <a:latin typeface="Calibri"/>
                <a:ea typeface="Calibri"/>
                <a:cs typeface="Calibri"/>
                <a:sym typeface="Calibri"/>
              </a:defRPr>
            </a:lvl5pPr>
            <a:lvl6pPr marL="2286000" marR="0" indent="0" algn="l" rtl="0">
              <a:spcBef>
                <a:spcPts val="0"/>
              </a:spcBef>
              <a:defRPr sz="1800" b="0" i="0" u="none" strike="noStrike" cap="none" baseline="0">
                <a:latin typeface="Calibri"/>
                <a:ea typeface="Calibri"/>
                <a:cs typeface="Calibri"/>
                <a:sym typeface="Calibri"/>
              </a:defRPr>
            </a:lvl6pPr>
            <a:lvl7pPr marL="2743200" marR="0" indent="0" algn="l" rtl="0">
              <a:spcBef>
                <a:spcPts val="0"/>
              </a:spcBef>
              <a:defRPr sz="1800" b="0" i="0" u="none" strike="noStrike" cap="none" baseline="0">
                <a:latin typeface="Calibri"/>
                <a:ea typeface="Calibri"/>
                <a:cs typeface="Calibri"/>
                <a:sym typeface="Calibri"/>
              </a:defRPr>
            </a:lvl7pPr>
            <a:lvl8pPr marL="3200400" marR="0" indent="0" algn="l" rtl="0">
              <a:spcBef>
                <a:spcPts val="0"/>
              </a:spcBef>
              <a:defRPr sz="1800" b="0" i="0" u="none" strike="noStrike" cap="none" baseline="0">
                <a:latin typeface="Calibri"/>
                <a:ea typeface="Calibri"/>
                <a:cs typeface="Calibri"/>
                <a:sym typeface="Calibri"/>
              </a:defRPr>
            </a:lvl8pPr>
            <a:lvl9pPr marL="3657600" marR="0" indent="0" algn="l" rtl="0">
              <a:spcBef>
                <a:spcPts val="0"/>
              </a:spcBef>
              <a:defRPr sz="1800" b="0" i="0" u="none" strike="noStrike" cap="none" baseline="0">
                <a:latin typeface="Calibri"/>
                <a:ea typeface="Calibri"/>
                <a:cs typeface="Calibri"/>
                <a:sym typeface="Calibri"/>
              </a:defRPr>
            </a:lvl9pPr>
          </a:lstStyle>
          <a:p>
            <a:endParaRPr/>
          </a:p>
        </p:txBody>
      </p:sp>
      <p:sp>
        <p:nvSpPr>
          <p:cNvPr id="7" name="Shape 7"/>
          <p:cNvSpPr txBox="1">
            <a:spLocks noGrp="1"/>
          </p:cNvSpPr>
          <p:nvPr>
            <p:ph type="ftr" idx="11"/>
          </p:nvPr>
        </p:nvSpPr>
        <p:spPr>
          <a:xfrm>
            <a:off x="3635755" y="7027545"/>
            <a:ext cx="3421887" cy="377824"/>
          </a:xfrm>
          <a:prstGeom prst="rect">
            <a:avLst/>
          </a:prstGeom>
          <a:noFill/>
          <a:ln>
            <a:noFill/>
          </a:ln>
        </p:spPr>
        <p:txBody>
          <a:bodyPr lIns="91425" tIns="91425" rIns="91425" bIns="91425" anchor="t" anchorCtr="0"/>
          <a:lstStyle>
            <a:lvl1pPr marL="0" marR="0" indent="0" algn="ctr" rtl="0">
              <a:spcBef>
                <a:spcPts val="0"/>
              </a:spcBef>
              <a:defRPr sz="18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534670" y="7027545"/>
            <a:ext cx="2459481" cy="377824"/>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9" name="Shape 9"/>
          <p:cNvSpPr txBox="1">
            <a:spLocks noGrp="1"/>
          </p:cNvSpPr>
          <p:nvPr>
            <p:ph type="sldNum" idx="12"/>
          </p:nvPr>
        </p:nvSpPr>
        <p:spPr>
          <a:xfrm>
            <a:off x="7699247" y="7027545"/>
            <a:ext cx="2459481" cy="377824"/>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s-ES" sz="1800" b="0" i="0" u="none" strike="noStrike" cap="none" baseline="0">
                <a:solidFill>
                  <a:srgbClr val="888888"/>
                </a:solidFill>
                <a:latin typeface="Calibri"/>
                <a:ea typeface="Calibri"/>
                <a:cs typeface="Calibri"/>
                <a:sym typeface="Calibri"/>
              </a:rPr>
              <a:t>‹Nº›</a:t>
            </a:fld>
            <a:endParaRPr lang="es-ES" sz="1800" b="0" i="0" u="none" strike="noStrike" cap="none" baseline="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scholar.google.com.ar/citations?user=ogK4ZGQAAAAJ&amp;hl=es&amp;oi=ao"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www.youtube.com/watch?v=Xc3IUyjgYX8" TargetMode="External"/><Relationship Id="rId3" Type="http://schemas.openxmlformats.org/officeDocument/2006/relationships/hyperlink" Target="https://scholar.google.com.ar/intl/es/scholar/citations.html" TargetMode="External"/><Relationship Id="rId7" Type="http://schemas.openxmlformats.org/officeDocument/2006/relationships/hyperlink" Target="http://biblioguias.ulpgc.es/google_academico_crear_perfil"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www.youtube.com/watch?v=3xIKATx-8gQ" TargetMode="External"/><Relationship Id="rId5" Type="http://schemas.openxmlformats.org/officeDocument/2006/relationships/hyperlink" Target="http://es.slideshare.net/jalonsoarevalo/como-crear-perfil-de-investigador-en-google-scholar-citations" TargetMode="External"/><Relationship Id="rId4" Type="http://schemas.openxmlformats.org/officeDocument/2006/relationships/hyperlink" Target="http://guiasbus.us.es/perfilesdeautor/googlescholarcitation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edici.unlp.edu.a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901875" y="2619275"/>
            <a:ext cx="9285299" cy="647700"/>
          </a:xfrm>
          <a:prstGeom prst="rect">
            <a:avLst/>
          </a:prstGeom>
        </p:spPr>
        <p:txBody>
          <a:bodyPr lIns="91425" tIns="91425" rIns="91425" bIns="91425" anchor="t" anchorCtr="0">
            <a:noAutofit/>
          </a:bodyPr>
          <a:lstStyle/>
          <a:p>
            <a:pPr>
              <a:spcBef>
                <a:spcPts val="0"/>
              </a:spcBef>
              <a:buNone/>
            </a:pPr>
            <a:r>
              <a:rPr lang="es-ES" sz="3500"/>
              <a:t>Ayuda para crear un perfil en Google Académico </a:t>
            </a:r>
          </a:p>
        </p:txBody>
      </p:sp>
      <p:sp>
        <p:nvSpPr>
          <p:cNvPr id="43" name="Shape 43"/>
          <p:cNvSpPr txBox="1">
            <a:spLocks noGrp="1"/>
          </p:cNvSpPr>
          <p:nvPr>
            <p:ph type="body" idx="1"/>
          </p:nvPr>
        </p:nvSpPr>
        <p:spPr>
          <a:xfrm>
            <a:off x="1353425" y="6263628"/>
            <a:ext cx="7986599" cy="429899"/>
          </a:xfrm>
          <a:prstGeom prst="rect">
            <a:avLst/>
          </a:prstGeom>
        </p:spPr>
        <p:txBody>
          <a:bodyPr lIns="91425" tIns="91425" rIns="91425" bIns="91425" anchor="t" anchorCtr="0">
            <a:noAutofit/>
          </a:bodyPr>
          <a:lstStyle/>
          <a:p>
            <a:pPr algn="r">
              <a:spcBef>
                <a:spcPts val="0"/>
              </a:spcBef>
              <a:buNone/>
            </a:pPr>
            <a:r>
              <a:rPr lang="es-ES" b="1"/>
              <a:t>Advertencia</a:t>
            </a:r>
            <a:r>
              <a:rPr lang="es-ES"/>
              <a:t>: El perfil creado para esta ayuda es ficticio</a:t>
            </a:r>
          </a:p>
        </p:txBody>
      </p:sp>
      <p:pic>
        <p:nvPicPr>
          <p:cNvPr id="44" name="Shape 44"/>
          <p:cNvPicPr preferRelativeResize="0"/>
          <p:nvPr/>
        </p:nvPicPr>
        <p:blipFill>
          <a:blip r:embed="rId4">
            <a:alphaModFix/>
          </a:blip>
          <a:stretch>
            <a:fillRect/>
          </a:stretch>
        </p:blipFill>
        <p:spPr>
          <a:xfrm>
            <a:off x="3076629" y="3347400"/>
            <a:ext cx="4264824" cy="1822125"/>
          </a:xfrm>
          <a:prstGeom prst="rect">
            <a:avLst/>
          </a:prstGeom>
          <a:noFill/>
          <a:ln>
            <a:noFill/>
          </a:ln>
        </p:spPr>
      </p:pic>
      <p:pic>
        <p:nvPicPr>
          <p:cNvPr id="45" name="Shape 45"/>
          <p:cNvPicPr preferRelativeResize="0"/>
          <p:nvPr/>
        </p:nvPicPr>
        <p:blipFill>
          <a:blip r:embed="rId5">
            <a:alphaModFix/>
          </a:blip>
          <a:stretch>
            <a:fillRect/>
          </a:stretch>
        </p:blipFill>
        <p:spPr>
          <a:xfrm>
            <a:off x="7814325" y="597550"/>
            <a:ext cx="2195274" cy="1025266"/>
          </a:xfrm>
          <a:prstGeom prst="rect">
            <a:avLst/>
          </a:prstGeom>
          <a:noFill/>
          <a:ln>
            <a:noFill/>
          </a:ln>
        </p:spPr>
      </p:pic>
      <p:pic>
        <p:nvPicPr>
          <p:cNvPr id="46" name="Shape 46"/>
          <p:cNvPicPr preferRelativeResize="0"/>
          <p:nvPr/>
        </p:nvPicPr>
        <p:blipFill>
          <a:blip r:embed="rId6">
            <a:alphaModFix/>
          </a:blip>
          <a:stretch>
            <a:fillRect/>
          </a:stretch>
        </p:blipFill>
        <p:spPr>
          <a:xfrm>
            <a:off x="768000" y="576441"/>
            <a:ext cx="3003425" cy="1067483"/>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Shape 105"/>
          <p:cNvPicPr preferRelativeResize="0"/>
          <p:nvPr/>
        </p:nvPicPr>
        <p:blipFill>
          <a:blip r:embed="rId3">
            <a:alphaModFix/>
          </a:blip>
          <a:stretch>
            <a:fillRect/>
          </a:stretch>
        </p:blipFill>
        <p:spPr>
          <a:xfrm>
            <a:off x="122250" y="2499537"/>
            <a:ext cx="10448925" cy="4086225"/>
          </a:xfrm>
          <a:prstGeom prst="rect">
            <a:avLst/>
          </a:prstGeom>
          <a:noFill/>
          <a:ln>
            <a:noFill/>
          </a:ln>
        </p:spPr>
      </p:pic>
      <p:sp>
        <p:nvSpPr>
          <p:cNvPr id="106" name="Shape 106"/>
          <p:cNvSpPr txBox="1">
            <a:spLocks noGrp="1"/>
          </p:cNvSpPr>
          <p:nvPr>
            <p:ph type="title"/>
          </p:nvPr>
        </p:nvSpPr>
        <p:spPr>
          <a:xfrm>
            <a:off x="561205" y="857503"/>
            <a:ext cx="7943700" cy="647700"/>
          </a:xfrm>
          <a:prstGeom prst="rect">
            <a:avLst/>
          </a:prstGeom>
          <a:noFill/>
          <a:ln>
            <a:noFill/>
          </a:ln>
        </p:spPr>
        <p:txBody>
          <a:bodyPr lIns="0" tIns="67300" rIns="0" bIns="0" anchor="t" anchorCtr="0">
            <a:noAutofit/>
          </a:bodyPr>
          <a:lstStyle/>
          <a:p>
            <a:pPr marL="215900" marR="0" lvl="0" indent="0" rtl="0">
              <a:lnSpc>
                <a:spcPct val="100000"/>
              </a:lnSpc>
              <a:spcBef>
                <a:spcPts val="0"/>
              </a:spcBef>
              <a:buSzPct val="25000"/>
              <a:buNone/>
            </a:pPr>
            <a:r>
              <a:rPr lang="es-ES" sz="3200">
                <a:solidFill>
                  <a:srgbClr val="3365CC"/>
                </a:solidFill>
              </a:rPr>
              <a:t>Si el artículo le pertenece se incorpora,</a:t>
            </a:r>
          </a:p>
          <a:p>
            <a:pPr marL="215900" marR="0" lvl="0" indent="0" rtl="0">
              <a:lnSpc>
                <a:spcPct val="100000"/>
              </a:lnSpc>
              <a:spcBef>
                <a:spcPts val="0"/>
              </a:spcBef>
              <a:buSzPct val="25000"/>
              <a:buNone/>
            </a:pPr>
            <a:r>
              <a:rPr lang="es-ES" sz="3200">
                <a:solidFill>
                  <a:srgbClr val="3365CC"/>
                </a:solidFill>
              </a:rPr>
              <a:t>de lo contrario se omite el paso</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Shape 111"/>
          <p:cNvPicPr preferRelativeResize="0"/>
          <p:nvPr/>
        </p:nvPicPr>
        <p:blipFill>
          <a:blip r:embed="rId3">
            <a:alphaModFix/>
          </a:blip>
          <a:stretch>
            <a:fillRect/>
          </a:stretch>
        </p:blipFill>
        <p:spPr>
          <a:xfrm>
            <a:off x="293687" y="1187450"/>
            <a:ext cx="10106025" cy="548640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Shape 116"/>
          <p:cNvPicPr preferRelativeResize="0"/>
          <p:nvPr/>
        </p:nvPicPr>
        <p:blipFill>
          <a:blip r:embed="rId3">
            <a:alphaModFix/>
          </a:blip>
          <a:stretch>
            <a:fillRect/>
          </a:stretch>
        </p:blipFill>
        <p:spPr>
          <a:xfrm>
            <a:off x="1765300" y="1892300"/>
            <a:ext cx="7162800" cy="377190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Shape 121"/>
          <p:cNvPicPr preferRelativeResize="0"/>
          <p:nvPr/>
        </p:nvPicPr>
        <p:blipFill>
          <a:blip r:embed="rId3">
            <a:alphaModFix/>
          </a:blip>
          <a:stretch>
            <a:fillRect/>
          </a:stretch>
        </p:blipFill>
        <p:spPr>
          <a:xfrm>
            <a:off x="440400" y="1855675"/>
            <a:ext cx="5798201" cy="3408000"/>
          </a:xfrm>
          <a:prstGeom prst="rect">
            <a:avLst/>
          </a:prstGeom>
          <a:noFill/>
          <a:ln>
            <a:noFill/>
          </a:ln>
        </p:spPr>
      </p:pic>
      <p:sp>
        <p:nvSpPr>
          <p:cNvPr id="122" name="Shape 122"/>
          <p:cNvSpPr txBox="1">
            <a:spLocks noGrp="1"/>
          </p:cNvSpPr>
          <p:nvPr>
            <p:ph type="body" idx="1"/>
          </p:nvPr>
        </p:nvSpPr>
        <p:spPr>
          <a:xfrm>
            <a:off x="6407650" y="1738000"/>
            <a:ext cx="4110000" cy="4987200"/>
          </a:xfrm>
          <a:prstGeom prst="rect">
            <a:avLst/>
          </a:prstGeom>
        </p:spPr>
        <p:txBody>
          <a:bodyPr lIns="91425" tIns="91425" rIns="91425" bIns="91425" anchor="t" anchorCtr="0">
            <a:noAutofit/>
          </a:bodyPr>
          <a:lstStyle/>
          <a:p>
            <a:pPr lvl="0" rtl="0">
              <a:lnSpc>
                <a:spcPct val="115000"/>
              </a:lnSpc>
              <a:spcBef>
                <a:spcPts val="0"/>
              </a:spcBef>
              <a:spcAft>
                <a:spcPts val="1100"/>
              </a:spcAft>
              <a:buClr>
                <a:schemeClr val="dk1"/>
              </a:buClr>
              <a:buSzPct val="50000"/>
              <a:buFont typeface="Arial"/>
              <a:buNone/>
            </a:pPr>
            <a:r>
              <a:rPr lang="es-ES" sz="2200">
                <a:solidFill>
                  <a:schemeClr val="dk1"/>
                </a:solidFill>
                <a:highlight>
                  <a:srgbClr val="FFFFFF"/>
                </a:highlight>
                <a:latin typeface="Arial"/>
                <a:ea typeface="Arial"/>
                <a:cs typeface="Arial"/>
                <a:sym typeface="Arial"/>
              </a:rPr>
              <a:t>Tu perfil será privado y solo tú podrás verlo, a no ser que lo hagas público.</a:t>
            </a:r>
          </a:p>
          <a:p>
            <a:pPr lvl="0" rtl="0">
              <a:lnSpc>
                <a:spcPct val="115000"/>
              </a:lnSpc>
              <a:spcBef>
                <a:spcPts val="0"/>
              </a:spcBef>
              <a:spcAft>
                <a:spcPts val="1100"/>
              </a:spcAft>
              <a:buClr>
                <a:schemeClr val="dk1"/>
              </a:buClr>
              <a:buSzPct val="50000"/>
              <a:buFont typeface="Arial"/>
              <a:buNone/>
            </a:pPr>
            <a:r>
              <a:rPr lang="es-ES" sz="2200" b="1">
                <a:solidFill>
                  <a:schemeClr val="dk1"/>
                </a:solidFill>
                <a:highlight>
                  <a:srgbClr val="FFFFFF"/>
                </a:highlight>
                <a:latin typeface="Arial"/>
                <a:ea typeface="Arial"/>
                <a:cs typeface="Arial"/>
                <a:sym typeface="Arial"/>
              </a:rPr>
              <a:t>¿Cómo puedo hacer que mi perfil sea público?</a:t>
            </a:r>
          </a:p>
          <a:p>
            <a:pPr lvl="0" rtl="0">
              <a:lnSpc>
                <a:spcPct val="115000"/>
              </a:lnSpc>
              <a:spcBef>
                <a:spcPts val="0"/>
              </a:spcBef>
              <a:spcAft>
                <a:spcPts val="1100"/>
              </a:spcAft>
              <a:buClr>
                <a:schemeClr val="dk1"/>
              </a:buClr>
              <a:buSzPct val="50000"/>
              <a:buFont typeface="Arial"/>
              <a:buNone/>
            </a:pPr>
            <a:r>
              <a:rPr lang="es-ES" sz="2200">
                <a:solidFill>
                  <a:schemeClr val="dk1"/>
                </a:solidFill>
                <a:highlight>
                  <a:srgbClr val="FFFFFF"/>
                </a:highlight>
                <a:latin typeface="Arial"/>
                <a:ea typeface="Arial"/>
                <a:cs typeface="Arial"/>
                <a:sym typeface="Arial"/>
              </a:rPr>
              <a:t>Haz clic en el enlace "</a:t>
            </a:r>
            <a:r>
              <a:rPr lang="es-ES" sz="2200" u="sng">
                <a:solidFill>
                  <a:schemeClr val="dk1"/>
                </a:solidFill>
                <a:highlight>
                  <a:srgbClr val="FFFFFF"/>
                </a:highlight>
                <a:latin typeface="Arial"/>
                <a:ea typeface="Arial"/>
                <a:cs typeface="Arial"/>
                <a:sym typeface="Arial"/>
              </a:rPr>
              <a:t>Editar</a:t>
            </a:r>
            <a:r>
              <a:rPr lang="es-ES" sz="2200">
                <a:solidFill>
                  <a:schemeClr val="dk1"/>
                </a:solidFill>
                <a:highlight>
                  <a:srgbClr val="FFFFFF"/>
                </a:highlight>
                <a:latin typeface="Arial"/>
                <a:ea typeface="Arial"/>
                <a:cs typeface="Arial"/>
                <a:sym typeface="Arial"/>
              </a:rPr>
              <a:t>" situado junto a la opción "</a:t>
            </a:r>
            <a:r>
              <a:rPr lang="es-ES" sz="2200" u="sng">
                <a:solidFill>
                  <a:schemeClr val="dk1"/>
                </a:solidFill>
                <a:highlight>
                  <a:srgbClr val="FFFFFF"/>
                </a:highlight>
                <a:latin typeface="Arial"/>
                <a:ea typeface="Arial"/>
                <a:cs typeface="Arial"/>
                <a:sym typeface="Arial"/>
              </a:rPr>
              <a:t>Mi perfil es privado</a:t>
            </a:r>
            <a:r>
              <a:rPr lang="es-ES" sz="2200">
                <a:solidFill>
                  <a:schemeClr val="dk1"/>
                </a:solidFill>
                <a:highlight>
                  <a:srgbClr val="FFFFFF"/>
                </a:highlight>
                <a:latin typeface="Arial"/>
                <a:ea typeface="Arial"/>
                <a:cs typeface="Arial"/>
                <a:sym typeface="Arial"/>
              </a:rPr>
              <a:t>" y selecciona "Mi perfil es público".</a:t>
            </a:r>
          </a:p>
          <a:p>
            <a:pPr>
              <a:spcBef>
                <a:spcPts val="0"/>
              </a:spcBef>
              <a:buNone/>
            </a:pPr>
            <a:endParaRPr sz="2200"/>
          </a:p>
        </p:txBody>
      </p:sp>
      <p:sp>
        <p:nvSpPr>
          <p:cNvPr id="123" name="Shape 123"/>
          <p:cNvSpPr txBox="1"/>
          <p:nvPr/>
        </p:nvSpPr>
        <p:spPr>
          <a:xfrm>
            <a:off x="788925" y="5757650"/>
            <a:ext cx="8961899" cy="2157299"/>
          </a:xfrm>
          <a:prstGeom prst="rect">
            <a:avLst/>
          </a:prstGeom>
          <a:noFill/>
          <a:ln>
            <a:noFill/>
          </a:ln>
        </p:spPr>
        <p:txBody>
          <a:bodyPr lIns="91425" tIns="91425" rIns="91425" bIns="91425" anchor="ctr" anchorCtr="0">
            <a:noAutofit/>
          </a:bodyPr>
          <a:lstStyle/>
          <a:p>
            <a:pPr lvl="0" algn="l" rtl="0">
              <a:lnSpc>
                <a:spcPct val="115000"/>
              </a:lnSpc>
              <a:spcBef>
                <a:spcPts val="0"/>
              </a:spcBef>
              <a:buNone/>
            </a:pPr>
            <a:r>
              <a:rPr lang="es-ES" sz="2400">
                <a:solidFill>
                  <a:srgbClr val="FF0000"/>
                </a:solidFill>
              </a:rPr>
              <a:t>El perfil deberá configurarse como público para mayor visibilidad personal e institucional</a:t>
            </a:r>
            <a:r>
              <a:rPr lang="es-ES" sz="1100">
                <a:solidFill>
                  <a:schemeClr val="dk1"/>
                </a:solidFill>
              </a:rPr>
              <a:t>.</a:t>
            </a:r>
          </a:p>
        </p:txBody>
      </p:sp>
      <p:sp>
        <p:nvSpPr>
          <p:cNvPr id="124" name="Shape 124"/>
          <p:cNvSpPr txBox="1">
            <a:spLocks noGrp="1"/>
          </p:cNvSpPr>
          <p:nvPr>
            <p:ph type="title"/>
          </p:nvPr>
        </p:nvSpPr>
        <p:spPr>
          <a:xfrm>
            <a:off x="561205" y="857503"/>
            <a:ext cx="7943700" cy="647700"/>
          </a:xfrm>
          <a:prstGeom prst="rect">
            <a:avLst/>
          </a:prstGeom>
          <a:noFill/>
          <a:ln>
            <a:noFill/>
          </a:ln>
        </p:spPr>
        <p:txBody>
          <a:bodyPr lIns="0" tIns="67300" rIns="0" bIns="0" anchor="t" anchorCtr="0">
            <a:noAutofit/>
          </a:bodyPr>
          <a:lstStyle/>
          <a:p>
            <a:pPr marL="215900" marR="0" lvl="0" indent="0" rtl="0">
              <a:lnSpc>
                <a:spcPct val="100000"/>
              </a:lnSpc>
              <a:spcBef>
                <a:spcPts val="0"/>
              </a:spcBef>
              <a:buSzPct val="25000"/>
              <a:buNone/>
            </a:pPr>
            <a:r>
              <a:rPr lang="es-ES" sz="3200">
                <a:solidFill>
                  <a:srgbClr val="3365CC"/>
                </a:solidFill>
              </a:rPr>
              <a:t>El perfil creado hay que hacerlo público</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795399" y="1005425"/>
            <a:ext cx="8705999" cy="647700"/>
          </a:xfrm>
          <a:prstGeom prst="rect">
            <a:avLst/>
          </a:prstGeom>
        </p:spPr>
        <p:txBody>
          <a:bodyPr lIns="91425" tIns="91425" rIns="91425" bIns="91425" anchor="t" anchorCtr="0">
            <a:noAutofit/>
          </a:bodyPr>
          <a:lstStyle/>
          <a:p>
            <a:pPr lvl="0" rtl="0">
              <a:spcBef>
                <a:spcPts val="0"/>
              </a:spcBef>
              <a:buNone/>
            </a:pPr>
            <a:r>
              <a:rPr lang="es-ES" sz="3600">
                <a:solidFill>
                  <a:srgbClr val="3365CC"/>
                </a:solidFill>
              </a:rPr>
              <a:t>Paso 2:</a:t>
            </a:r>
            <a:r>
              <a:rPr lang="es-ES" sz="3600" b="0">
                <a:solidFill>
                  <a:srgbClr val="3365CC"/>
                </a:solidFill>
              </a:rPr>
              <a:t> Añadir artículos para María</a:t>
            </a:r>
            <a:r>
              <a:rPr lang="es-ES" b="0">
                <a:solidFill>
                  <a:srgbClr val="3365CC"/>
                </a:solidFill>
              </a:rPr>
              <a:t> </a:t>
            </a:r>
            <a:r>
              <a:rPr lang="es-ES" sz="3600" b="0">
                <a:solidFill>
                  <a:srgbClr val="3365CC"/>
                </a:solidFill>
              </a:rPr>
              <a:t>Fabbro</a:t>
            </a:r>
          </a:p>
        </p:txBody>
      </p:sp>
      <p:pic>
        <p:nvPicPr>
          <p:cNvPr id="130" name="Shape 130"/>
          <p:cNvPicPr preferRelativeResize="0"/>
          <p:nvPr/>
        </p:nvPicPr>
        <p:blipFill>
          <a:blip r:embed="rId3">
            <a:alphaModFix/>
          </a:blip>
          <a:stretch>
            <a:fillRect/>
          </a:stretch>
        </p:blipFill>
        <p:spPr>
          <a:xfrm>
            <a:off x="736600" y="1925637"/>
            <a:ext cx="9525000" cy="4314825"/>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501600" y="760425"/>
            <a:ext cx="9756900" cy="647700"/>
          </a:xfrm>
          <a:prstGeom prst="rect">
            <a:avLst/>
          </a:prstGeom>
        </p:spPr>
        <p:txBody>
          <a:bodyPr lIns="91425" tIns="91425" rIns="91425" bIns="91425" anchor="t" anchorCtr="0">
            <a:noAutofit/>
          </a:bodyPr>
          <a:lstStyle/>
          <a:p>
            <a:pPr>
              <a:spcBef>
                <a:spcPts val="0"/>
              </a:spcBef>
              <a:buNone/>
            </a:pPr>
            <a:r>
              <a:rPr lang="es-ES" sz="3600">
                <a:solidFill>
                  <a:srgbClr val="3365CC"/>
                </a:solidFill>
              </a:rPr>
              <a:t>Los artículos también se pueden agregar de a uno</a:t>
            </a:r>
          </a:p>
        </p:txBody>
      </p:sp>
      <p:pic>
        <p:nvPicPr>
          <p:cNvPr id="136" name="Shape 136"/>
          <p:cNvPicPr preferRelativeResize="0"/>
          <p:nvPr/>
        </p:nvPicPr>
        <p:blipFill>
          <a:blip r:embed="rId3">
            <a:alphaModFix/>
          </a:blip>
          <a:stretch>
            <a:fillRect/>
          </a:stretch>
        </p:blipFill>
        <p:spPr>
          <a:xfrm>
            <a:off x="655637" y="1825625"/>
            <a:ext cx="9686925" cy="421005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07449" y="857500"/>
            <a:ext cx="9011100" cy="647700"/>
          </a:xfrm>
          <a:prstGeom prst="rect">
            <a:avLst/>
          </a:prstGeom>
        </p:spPr>
        <p:txBody>
          <a:bodyPr lIns="91425" tIns="91425" rIns="91425" bIns="91425" anchor="t" anchorCtr="0">
            <a:noAutofit/>
          </a:bodyPr>
          <a:lstStyle/>
          <a:p>
            <a:pPr algn="ctr">
              <a:spcBef>
                <a:spcPts val="0"/>
              </a:spcBef>
              <a:buNone/>
            </a:pPr>
            <a:r>
              <a:rPr lang="es-ES">
                <a:solidFill>
                  <a:srgbClr val="3365CC"/>
                </a:solidFill>
              </a:rPr>
              <a:t>Perfil: </a:t>
            </a:r>
            <a:r>
              <a:rPr lang="es-ES" b="0">
                <a:solidFill>
                  <a:srgbClr val="3365CC"/>
                </a:solidFill>
              </a:rPr>
              <a:t>completar foto, buscar coautores</a:t>
            </a:r>
          </a:p>
        </p:txBody>
      </p:sp>
      <p:pic>
        <p:nvPicPr>
          <p:cNvPr id="142" name="Shape 142"/>
          <p:cNvPicPr preferRelativeResize="0"/>
          <p:nvPr/>
        </p:nvPicPr>
        <p:blipFill>
          <a:blip r:embed="rId3">
            <a:alphaModFix/>
          </a:blip>
          <a:stretch>
            <a:fillRect/>
          </a:stretch>
        </p:blipFill>
        <p:spPr>
          <a:xfrm>
            <a:off x="307450" y="2070774"/>
            <a:ext cx="10385950" cy="4056857"/>
          </a:xfrm>
          <a:prstGeom prst="rect">
            <a:avLst/>
          </a:prstGeom>
          <a:noFill/>
          <a:ln w="9525" cap="flat" cmpd="sng">
            <a:solidFill>
              <a:srgbClr val="00FF00"/>
            </a:solidFill>
            <a:prstDash val="solid"/>
            <a:round/>
            <a:headEnd type="none" w="med" len="med"/>
            <a:tailEnd type="none" w="med" len="med"/>
          </a:ln>
        </p:spPr>
      </p:pic>
      <p:sp>
        <p:nvSpPr>
          <p:cNvPr id="143" name="Shape 143"/>
          <p:cNvSpPr/>
          <p:nvPr/>
        </p:nvSpPr>
        <p:spPr>
          <a:xfrm>
            <a:off x="258900" y="3284725"/>
            <a:ext cx="501599" cy="1666799"/>
          </a:xfrm>
          <a:prstGeom prst="bentArrow">
            <a:avLst>
              <a:gd name="adj1" fmla="val 25000"/>
              <a:gd name="adj2" fmla="val 25000"/>
              <a:gd name="adj3" fmla="val 25000"/>
              <a:gd name="adj4" fmla="val 4375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4" name="Shape 144"/>
          <p:cNvSpPr/>
          <p:nvPr/>
        </p:nvSpPr>
        <p:spPr>
          <a:xfrm>
            <a:off x="8844775" y="3959625"/>
            <a:ext cx="1154999" cy="242699"/>
          </a:xfrm>
          <a:prstGeom prst="leftArrow">
            <a:avLst>
              <a:gd name="adj1" fmla="val 50000"/>
              <a:gd name="adj2" fmla="val 50000"/>
            </a:avLst>
          </a:prstGeom>
          <a:solidFill>
            <a:schemeClr val="lt2"/>
          </a:solidFill>
          <a:ln w="9525" cap="flat" cmpd="sng">
            <a:solidFill>
              <a:srgbClr val="00FF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653324" y="857500"/>
            <a:ext cx="8665200" cy="647700"/>
          </a:xfrm>
          <a:prstGeom prst="rect">
            <a:avLst/>
          </a:prstGeom>
        </p:spPr>
        <p:txBody>
          <a:bodyPr lIns="91425" tIns="91425" rIns="91425" bIns="91425" anchor="t" anchorCtr="0">
            <a:noAutofit/>
          </a:bodyPr>
          <a:lstStyle/>
          <a:p>
            <a:pPr>
              <a:spcBef>
                <a:spcPts val="0"/>
              </a:spcBef>
              <a:buNone/>
            </a:pPr>
            <a:r>
              <a:rPr lang="es-ES">
                <a:solidFill>
                  <a:srgbClr val="3365CC"/>
                </a:solidFill>
              </a:rPr>
              <a:t>Estadísticas de María Fabbro</a:t>
            </a:r>
          </a:p>
        </p:txBody>
      </p:sp>
      <p:pic>
        <p:nvPicPr>
          <p:cNvPr id="150" name="Shape 150"/>
          <p:cNvPicPr preferRelativeResize="0"/>
          <p:nvPr/>
        </p:nvPicPr>
        <p:blipFill>
          <a:blip r:embed="rId3">
            <a:alphaModFix/>
          </a:blip>
          <a:stretch>
            <a:fillRect/>
          </a:stretch>
        </p:blipFill>
        <p:spPr>
          <a:xfrm>
            <a:off x="288925" y="1758950"/>
            <a:ext cx="10420350" cy="4343400"/>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72150" y="145525"/>
            <a:ext cx="10016100" cy="1245900"/>
          </a:xfrm>
          <a:prstGeom prst="rect">
            <a:avLst/>
          </a:prstGeom>
          <a:ln w="9525" cap="flat" cmpd="sng">
            <a:solidFill>
              <a:srgbClr val="00FF00"/>
            </a:solidFill>
            <a:prstDash val="solid"/>
            <a:round/>
            <a:headEnd type="none" w="med" len="med"/>
            <a:tailEnd type="none" w="med" len="med"/>
          </a:ln>
        </p:spPr>
        <p:txBody>
          <a:bodyPr lIns="91425" tIns="91425" rIns="91425" bIns="91425" anchor="t" anchorCtr="0">
            <a:noAutofit/>
          </a:bodyPr>
          <a:lstStyle/>
          <a:p>
            <a:pPr>
              <a:spcBef>
                <a:spcPts val="0"/>
              </a:spcBef>
              <a:buNone/>
            </a:pPr>
            <a:r>
              <a:rPr lang="es-ES" sz="3600">
                <a:solidFill>
                  <a:srgbClr val="3365CC"/>
                </a:solidFill>
              </a:rPr>
              <a:t>Para crear alertas: elegir en el perfil la opción:               </a:t>
            </a:r>
            <a:r>
              <a:rPr lang="es-ES" sz="3000">
                <a:solidFill>
                  <a:srgbClr val="3365CC"/>
                </a:solidFill>
              </a:rPr>
              <a:t>SEGUIR</a:t>
            </a:r>
          </a:p>
        </p:txBody>
      </p:sp>
      <p:pic>
        <p:nvPicPr>
          <p:cNvPr id="156" name="Shape 156"/>
          <p:cNvPicPr preferRelativeResize="0"/>
          <p:nvPr/>
        </p:nvPicPr>
        <p:blipFill>
          <a:blip r:embed="rId3">
            <a:alphaModFix/>
          </a:blip>
          <a:stretch>
            <a:fillRect/>
          </a:stretch>
        </p:blipFill>
        <p:spPr>
          <a:xfrm>
            <a:off x="0" y="2070769"/>
            <a:ext cx="10693399" cy="4176961"/>
          </a:xfrm>
          <a:prstGeom prst="rect">
            <a:avLst/>
          </a:prstGeom>
          <a:noFill/>
          <a:ln w="9525" cap="flat" cmpd="sng">
            <a:solidFill>
              <a:srgbClr val="00FF00"/>
            </a:solidFill>
            <a:prstDash val="solid"/>
            <a:round/>
            <a:headEnd type="none" w="med" len="med"/>
            <a:tailEnd type="none" w="med" len="med"/>
          </a:ln>
        </p:spPr>
      </p:pic>
      <p:pic>
        <p:nvPicPr>
          <p:cNvPr id="157" name="Shape 157"/>
          <p:cNvPicPr preferRelativeResize="0"/>
          <p:nvPr/>
        </p:nvPicPr>
        <p:blipFill>
          <a:blip r:embed="rId4">
            <a:alphaModFix/>
          </a:blip>
          <a:stretch>
            <a:fillRect/>
          </a:stretch>
        </p:blipFill>
        <p:spPr>
          <a:xfrm>
            <a:off x="4931662" y="2483237"/>
            <a:ext cx="3076575" cy="1762125"/>
          </a:xfrm>
          <a:prstGeom prst="rect">
            <a:avLst/>
          </a:prstGeom>
          <a:noFill/>
          <a:ln w="9525" cap="flat" cmpd="sng">
            <a:solidFill>
              <a:srgbClr val="00FF00"/>
            </a:solidFill>
            <a:prstDash val="solid"/>
            <a:round/>
            <a:headEnd type="none" w="med" len="med"/>
            <a:tailEnd type="none" w="med" len="med"/>
          </a:ln>
        </p:spPr>
      </p:pic>
      <p:cxnSp>
        <p:nvCxnSpPr>
          <p:cNvPr id="158" name="Shape 158"/>
          <p:cNvCxnSpPr/>
          <p:nvPr/>
        </p:nvCxnSpPr>
        <p:spPr>
          <a:xfrm>
            <a:off x="1812275" y="1116475"/>
            <a:ext cx="4919100" cy="922199"/>
          </a:xfrm>
          <a:prstGeom prst="straightConnector1">
            <a:avLst/>
          </a:prstGeom>
          <a:noFill/>
          <a:ln w="9525" cap="flat" cmpd="sng">
            <a:solidFill>
              <a:schemeClr val="dk2"/>
            </a:solidFill>
            <a:prstDash val="solid"/>
            <a:round/>
            <a:headEnd type="none" w="lg" len="lg"/>
            <a:tailEnd type="triangle" w="lg" len="lg"/>
          </a:ln>
        </p:spPr>
      </p:cxnSp>
      <p:sp>
        <p:nvSpPr>
          <p:cNvPr id="159" name="Shape 159"/>
          <p:cNvSpPr txBox="1"/>
          <p:nvPr/>
        </p:nvSpPr>
        <p:spPr>
          <a:xfrm>
            <a:off x="4931726" y="4983725"/>
            <a:ext cx="3320399" cy="922199"/>
          </a:xfrm>
          <a:prstGeom prst="rect">
            <a:avLst/>
          </a:prstGeom>
          <a:noFill/>
          <a:ln>
            <a:noFill/>
          </a:ln>
        </p:spPr>
        <p:txBody>
          <a:bodyPr lIns="91425" tIns="91425" rIns="91425" bIns="91425" anchor="t" anchorCtr="0">
            <a:noAutofit/>
          </a:bodyPr>
          <a:lstStyle/>
          <a:p>
            <a:pPr>
              <a:spcBef>
                <a:spcPts val="0"/>
              </a:spcBef>
              <a:buNone/>
            </a:pPr>
            <a:r>
              <a:rPr lang="es-ES" sz="1800" b="1">
                <a:solidFill>
                  <a:srgbClr val="FF0000"/>
                </a:solidFill>
              </a:rPr>
              <a:t>Elegir la opción de artículo y/o citas y cliquear en CREAR ALERTA</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1374780" y="857503"/>
            <a:ext cx="7943700" cy="647700"/>
          </a:xfrm>
          <a:prstGeom prst="rect">
            <a:avLst/>
          </a:prstGeom>
        </p:spPr>
        <p:txBody>
          <a:bodyPr lIns="91425" tIns="91425" rIns="91425" bIns="91425" anchor="t" anchorCtr="0">
            <a:noAutofit/>
          </a:bodyPr>
          <a:lstStyle/>
          <a:p>
            <a:pPr>
              <a:spcBef>
                <a:spcPts val="0"/>
              </a:spcBef>
              <a:buNone/>
            </a:pPr>
            <a:r>
              <a:rPr lang="es-ES">
                <a:solidFill>
                  <a:srgbClr val="3365CC"/>
                </a:solidFill>
              </a:rPr>
              <a:t>Crear alerta</a:t>
            </a:r>
          </a:p>
        </p:txBody>
      </p:sp>
      <p:pic>
        <p:nvPicPr>
          <p:cNvPr id="165" name="Shape 165"/>
          <p:cNvPicPr preferRelativeResize="0"/>
          <p:nvPr/>
        </p:nvPicPr>
        <p:blipFill>
          <a:blip r:embed="rId3">
            <a:alphaModFix/>
          </a:blip>
          <a:stretch>
            <a:fillRect/>
          </a:stretch>
        </p:blipFill>
        <p:spPr>
          <a:xfrm>
            <a:off x="0" y="1952216"/>
            <a:ext cx="10693398" cy="3652067"/>
          </a:xfrm>
          <a:prstGeom prst="rect">
            <a:avLst/>
          </a:prstGeom>
          <a:noFill/>
          <a:ln>
            <a:noFill/>
          </a:ln>
        </p:spPr>
      </p:pic>
      <p:sp>
        <p:nvSpPr>
          <p:cNvPr id="166" name="Shape 166"/>
          <p:cNvSpPr txBox="1"/>
          <p:nvPr/>
        </p:nvSpPr>
        <p:spPr>
          <a:xfrm>
            <a:off x="889950" y="5970775"/>
            <a:ext cx="9239399" cy="1003199"/>
          </a:xfrm>
          <a:prstGeom prst="rect">
            <a:avLst/>
          </a:prstGeom>
          <a:noFill/>
          <a:ln>
            <a:noFill/>
          </a:ln>
        </p:spPr>
        <p:txBody>
          <a:bodyPr lIns="91425" tIns="91425" rIns="91425" bIns="91425" anchor="t" anchorCtr="0">
            <a:noAutofit/>
          </a:bodyPr>
          <a:lstStyle/>
          <a:p>
            <a:pPr rtl="0">
              <a:spcBef>
                <a:spcPts val="0"/>
              </a:spcBef>
              <a:buNone/>
            </a:pPr>
            <a:r>
              <a:rPr lang="es-ES" sz="1800" b="1">
                <a:solidFill>
                  <a:srgbClr val="FF0000"/>
                </a:solidFill>
              </a:rPr>
              <a:t>Para crear una alerta nueva ponemos nuestro nombre o un término de búsqueda.</a:t>
            </a:r>
          </a:p>
          <a:p>
            <a:pPr marL="12700" marR="6350" lvl="0" indent="0" rtl="0">
              <a:spcBef>
                <a:spcPts val="0"/>
              </a:spcBef>
              <a:buClr>
                <a:schemeClr val="dk1"/>
              </a:buClr>
              <a:buSzPct val="25000"/>
              <a:buFont typeface="Arial"/>
              <a:buNone/>
            </a:pPr>
            <a:r>
              <a:rPr lang="es-ES" sz="1800">
                <a:solidFill>
                  <a:srgbClr val="FF0000"/>
                </a:solidFill>
                <a:latin typeface="Calibri"/>
                <a:ea typeface="Calibri"/>
                <a:cs typeface="Calibri"/>
                <a:sym typeface="Calibri"/>
              </a:rPr>
              <a:t>Es muy importante generar alertas,  tanto a nuestras </a:t>
            </a:r>
            <a:r>
              <a:rPr lang="es-ES" sz="1800" b="1">
                <a:solidFill>
                  <a:srgbClr val="FF0000"/>
                </a:solidFill>
                <a:latin typeface="Calibri"/>
                <a:ea typeface="Calibri"/>
                <a:cs typeface="Calibri"/>
                <a:sym typeface="Calibri"/>
              </a:rPr>
              <a:t>citaciones </a:t>
            </a:r>
            <a:r>
              <a:rPr lang="es-ES" sz="1800">
                <a:solidFill>
                  <a:srgbClr val="FF0000"/>
                </a:solidFill>
                <a:latin typeface="Calibri"/>
                <a:ea typeface="Calibri"/>
                <a:cs typeface="Calibri"/>
                <a:sym typeface="Calibri"/>
              </a:rPr>
              <a:t>como a cuando Google Scholar </a:t>
            </a:r>
            <a:r>
              <a:rPr lang="es-ES" sz="1800" b="1">
                <a:solidFill>
                  <a:srgbClr val="FF0000"/>
                </a:solidFill>
                <a:latin typeface="Calibri"/>
                <a:ea typeface="Calibri"/>
                <a:cs typeface="Calibri"/>
                <a:sym typeface="Calibri"/>
              </a:rPr>
              <a:t>indexe nuestros nuevos trabajos.  </a:t>
            </a:r>
            <a:r>
              <a:rPr lang="es-ES" sz="1800">
                <a:solidFill>
                  <a:srgbClr val="FF0000"/>
                </a:solidFill>
                <a:latin typeface="Calibri"/>
                <a:ea typeface="Calibri"/>
                <a:cs typeface="Calibri"/>
                <a:sym typeface="Calibri"/>
              </a:rPr>
              <a:t>Las alertas las podemos recibir en el móvil a través de GMAIL.</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p:nvPr/>
        </p:nvSpPr>
        <p:spPr>
          <a:xfrm>
            <a:off x="678000" y="1898375"/>
            <a:ext cx="9405600" cy="6214199"/>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s-ES" sz="2000" b="0" i="0" u="none" strike="noStrike" cap="none" baseline="0">
                <a:solidFill>
                  <a:schemeClr val="dk1"/>
                </a:solidFill>
                <a:latin typeface="Calibri"/>
                <a:ea typeface="Calibri"/>
                <a:cs typeface="Calibri"/>
                <a:sym typeface="Calibri"/>
              </a:rPr>
              <a:t>Las citas de Google Académico permiten que los autores realicen fácilmente el seguimiento de las citas de sus artículos. Es posible comprobar quién cita tus publicaciones, crear un gráfico de las citas a lo largo del tiempo y calcular varios tipos de estadísticas sobre las citas. </a:t>
            </a:r>
          </a:p>
          <a:p>
            <a:pPr marL="0" marR="0" lvl="0" indent="0" algn="just" rtl="0">
              <a:spcBef>
                <a:spcPts val="0"/>
              </a:spcBef>
              <a:buNone/>
            </a:pPr>
            <a:endParaRPr sz="2000" b="0" i="0" u="none" strike="noStrike" cap="none" baseline="0">
              <a:solidFill>
                <a:schemeClr val="dk1"/>
              </a:solidFill>
              <a:latin typeface="Calibri"/>
              <a:ea typeface="Calibri"/>
              <a:cs typeface="Calibri"/>
              <a:sym typeface="Calibri"/>
            </a:endParaRPr>
          </a:p>
          <a:p>
            <a:pPr marL="0" marR="0" lvl="0" indent="0" algn="just" rtl="0">
              <a:spcBef>
                <a:spcPts val="0"/>
              </a:spcBef>
              <a:buSzPct val="25000"/>
              <a:buNone/>
            </a:pPr>
            <a:r>
              <a:rPr lang="es-ES" sz="2000" b="0" i="0" u="none" strike="noStrike" cap="none" baseline="0">
                <a:solidFill>
                  <a:schemeClr val="dk1"/>
                </a:solidFill>
                <a:latin typeface="Calibri"/>
                <a:ea typeface="Calibri"/>
                <a:cs typeface="Calibri"/>
                <a:sym typeface="Calibri"/>
              </a:rPr>
              <a:t>Tu perfil puede ser público y aparece en los resultados de Google Académico cuando los usuarios buscan tu nombre, por ejemplo, </a:t>
            </a:r>
            <a:r>
              <a:rPr lang="es-ES" sz="2000" b="0" i="1" u="sng" strike="noStrike" cap="none" baseline="0">
                <a:solidFill>
                  <a:schemeClr val="hlink"/>
                </a:solidFill>
                <a:latin typeface="Calibri"/>
                <a:ea typeface="Calibri"/>
                <a:cs typeface="Calibri"/>
                <a:sym typeface="Calibri"/>
                <a:hlinkClick r:id="rId3"/>
              </a:rPr>
              <a:t>Peter Suber</a:t>
            </a:r>
            <a:r>
              <a:rPr lang="es-ES" sz="2000" b="0" i="0" u="none" strike="noStrike" cap="none" baseline="0">
                <a:solidFill>
                  <a:schemeClr val="dk1"/>
                </a:solidFill>
                <a:latin typeface="Calibri"/>
                <a:ea typeface="Calibri"/>
                <a:cs typeface="Calibri"/>
                <a:sym typeface="Calibri"/>
              </a:rPr>
              <a:t>.</a:t>
            </a:r>
          </a:p>
          <a:p>
            <a:pPr marL="0" marR="0" lvl="0" indent="0" algn="just" rtl="0">
              <a:spcBef>
                <a:spcPts val="0"/>
              </a:spcBef>
              <a:buNone/>
            </a:pPr>
            <a:endParaRPr sz="2000" b="0" i="0" u="none" strike="noStrike" cap="none" baseline="0">
              <a:solidFill>
                <a:schemeClr val="dk1"/>
              </a:solidFill>
              <a:latin typeface="Calibri"/>
              <a:ea typeface="Calibri"/>
              <a:cs typeface="Calibri"/>
              <a:sym typeface="Calibri"/>
            </a:endParaRPr>
          </a:p>
          <a:p>
            <a:pPr marL="0" marR="0" lvl="0" indent="0" algn="just" rtl="0">
              <a:spcBef>
                <a:spcPts val="0"/>
              </a:spcBef>
              <a:buSzPct val="25000"/>
              <a:buNone/>
            </a:pPr>
            <a:r>
              <a:rPr lang="es-ES" sz="2000" b="0" i="0" u="none" strike="noStrike" cap="none" baseline="0">
                <a:solidFill>
                  <a:schemeClr val="dk1"/>
                </a:solidFill>
                <a:latin typeface="Calibri"/>
                <a:ea typeface="Calibri"/>
                <a:cs typeface="Calibri"/>
                <a:sym typeface="Calibri"/>
              </a:rPr>
              <a:t>Lo mejor de todo: es rápido de configurar y fácil de mantener, aunque hayas escrito cientos de artículos o te hayan citado diferentes personas. Puedes añadir grupos de artículos relacionados. Las estadísticas de tus citas se calcularán y se actualizarán automáticamente a medida que Google Académico encuentre nuevas citas de tu trabajo en la Web. </a:t>
            </a:r>
          </a:p>
          <a:p>
            <a:pPr marL="0" marR="0" lvl="0" indent="0" algn="just" rtl="0">
              <a:spcBef>
                <a:spcPts val="0"/>
              </a:spcBef>
              <a:buNone/>
            </a:pPr>
            <a:endParaRPr sz="2000" b="0" i="0" u="none" strike="noStrike" cap="none" baseline="0">
              <a:solidFill>
                <a:schemeClr val="dk1"/>
              </a:solidFill>
              <a:latin typeface="Calibri"/>
              <a:ea typeface="Calibri"/>
              <a:cs typeface="Calibri"/>
              <a:sym typeface="Calibri"/>
            </a:endParaRPr>
          </a:p>
          <a:p>
            <a:pPr marL="0" marR="0" lvl="0" indent="0" algn="just" rtl="0">
              <a:spcBef>
                <a:spcPts val="0"/>
              </a:spcBef>
              <a:buSzPct val="25000"/>
              <a:buNone/>
            </a:pPr>
            <a:r>
              <a:rPr lang="es-ES" sz="2000" b="0" i="0" u="none" strike="noStrike" cap="none" baseline="0">
                <a:solidFill>
                  <a:schemeClr val="dk1"/>
                </a:solidFill>
                <a:latin typeface="Calibri"/>
                <a:ea typeface="Calibri"/>
                <a:cs typeface="Calibri"/>
                <a:sym typeface="Calibri"/>
              </a:rPr>
              <a:t>Es posible hacer que tu lista de artículos se actualice automáticamente, aunque, por supuesto, también puedes revisar las actualizaciones manualmente.</a:t>
            </a:r>
          </a:p>
          <a:p>
            <a:pPr marL="0" marR="0" lvl="0" indent="0" algn="l" rtl="0">
              <a:spcBef>
                <a:spcPts val="0"/>
              </a:spcBef>
              <a:buSzPct val="25000"/>
              <a:buNone/>
            </a:pPr>
            <a:r>
              <a:rPr lang="es-ES" sz="1800" b="0" i="0" u="none" strike="noStrike" cap="none" baseline="0">
                <a:solidFill>
                  <a:schemeClr val="dk1"/>
                </a:solidFill>
                <a:latin typeface="Calibri"/>
                <a:ea typeface="Calibri"/>
                <a:cs typeface="Calibri"/>
                <a:sym typeface="Calibri"/>
              </a:rPr>
              <a:t/>
            </a:r>
            <a:br>
              <a:rPr lang="es-ES" sz="1800" b="0" i="0" u="none" strike="noStrike" cap="none" baseline="0">
                <a:solidFill>
                  <a:schemeClr val="dk1"/>
                </a:solidFill>
                <a:latin typeface="Calibri"/>
                <a:ea typeface="Calibri"/>
                <a:cs typeface="Calibri"/>
                <a:sym typeface="Calibri"/>
              </a:rPr>
            </a:br>
            <a:endParaRPr lang="es-ES" sz="1800" b="0" i="0" u="none" strike="noStrike" cap="none" baseline="0">
              <a:solidFill>
                <a:schemeClr val="dk1"/>
              </a:solidFill>
              <a:latin typeface="Calibri"/>
              <a:ea typeface="Calibri"/>
              <a:cs typeface="Calibri"/>
              <a:sym typeface="Calibri"/>
            </a:endParaRPr>
          </a:p>
        </p:txBody>
      </p:sp>
      <p:sp>
        <p:nvSpPr>
          <p:cNvPr id="52" name="Shape 52"/>
          <p:cNvSpPr txBox="1">
            <a:spLocks noGrp="1"/>
          </p:cNvSpPr>
          <p:nvPr>
            <p:ph type="title"/>
          </p:nvPr>
        </p:nvSpPr>
        <p:spPr>
          <a:xfrm>
            <a:off x="561205" y="857503"/>
            <a:ext cx="7943700" cy="647700"/>
          </a:xfrm>
          <a:prstGeom prst="rect">
            <a:avLst/>
          </a:prstGeom>
          <a:noFill/>
          <a:ln>
            <a:noFill/>
          </a:ln>
        </p:spPr>
        <p:txBody>
          <a:bodyPr lIns="0" tIns="67300" rIns="0" bIns="0" anchor="t" anchorCtr="0">
            <a:noAutofit/>
          </a:bodyPr>
          <a:lstStyle/>
          <a:p>
            <a:pPr marL="215900" marR="0" lvl="0" indent="0" rtl="0">
              <a:lnSpc>
                <a:spcPct val="100000"/>
              </a:lnSpc>
              <a:spcBef>
                <a:spcPts val="0"/>
              </a:spcBef>
              <a:buSzPct val="25000"/>
              <a:buNone/>
            </a:pPr>
            <a:r>
              <a:rPr lang="es-ES" sz="3200" b="1" i="0" u="none" strike="noStrike" cap="none" baseline="0">
                <a:solidFill>
                  <a:srgbClr val="3365CC"/>
                </a:solidFill>
                <a:latin typeface="Calibri"/>
                <a:ea typeface="Calibri"/>
                <a:cs typeface="Calibri"/>
                <a:sym typeface="Calibri"/>
              </a:rPr>
              <a:t>Google Schoolar</a:t>
            </a:r>
            <a:r>
              <a:rPr lang="es-ES" sz="3200">
                <a:solidFill>
                  <a:srgbClr val="3365CC"/>
                </a:solidFill>
              </a:rPr>
              <a:t>/Google Académico: citas</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1374780" y="857503"/>
            <a:ext cx="7943700" cy="647700"/>
          </a:xfrm>
          <a:prstGeom prst="rect">
            <a:avLst/>
          </a:prstGeom>
        </p:spPr>
        <p:txBody>
          <a:bodyPr lIns="91425" tIns="91425" rIns="91425" bIns="91425" anchor="t" anchorCtr="0">
            <a:noAutofit/>
          </a:bodyPr>
          <a:lstStyle/>
          <a:p>
            <a:pPr>
              <a:spcBef>
                <a:spcPts val="0"/>
              </a:spcBef>
              <a:buNone/>
            </a:pPr>
            <a:r>
              <a:rPr lang="es-ES">
                <a:solidFill>
                  <a:srgbClr val="3365CC"/>
                </a:solidFill>
              </a:rPr>
              <a:t>Recursos para aprender</a:t>
            </a:r>
          </a:p>
        </p:txBody>
      </p:sp>
      <p:sp>
        <p:nvSpPr>
          <p:cNvPr id="172" name="Shape 172"/>
          <p:cNvSpPr txBox="1">
            <a:spLocks noGrp="1"/>
          </p:cNvSpPr>
          <p:nvPr>
            <p:ph type="body" idx="1"/>
          </p:nvPr>
        </p:nvSpPr>
        <p:spPr>
          <a:xfrm>
            <a:off x="1353321" y="2087833"/>
            <a:ext cx="7986599" cy="4507799"/>
          </a:xfrm>
          <a:prstGeom prst="rect">
            <a:avLst/>
          </a:prstGeom>
        </p:spPr>
        <p:txBody>
          <a:bodyPr lIns="91425" tIns="91425" rIns="91425" bIns="91425" anchor="t" anchorCtr="0">
            <a:noAutofit/>
          </a:bodyPr>
          <a:lstStyle/>
          <a:p>
            <a:pPr rtl="0">
              <a:spcBef>
                <a:spcPts val="0"/>
              </a:spcBef>
              <a:buNone/>
            </a:pPr>
            <a:r>
              <a:rPr lang="es-ES" u="sng">
                <a:solidFill>
                  <a:schemeClr val="hlink"/>
                </a:solidFill>
                <a:hlinkClick r:id="rId3"/>
              </a:rPr>
              <a:t>https://scholar.google.com.ar/intl/es/scholar/citations.html</a:t>
            </a:r>
          </a:p>
          <a:p>
            <a:pPr rtl="0">
              <a:spcBef>
                <a:spcPts val="0"/>
              </a:spcBef>
              <a:buNone/>
            </a:pPr>
            <a:endParaRPr/>
          </a:p>
          <a:p>
            <a:pPr rtl="0">
              <a:spcBef>
                <a:spcPts val="0"/>
              </a:spcBef>
              <a:buNone/>
            </a:pPr>
            <a:r>
              <a:rPr lang="es-ES" u="sng">
                <a:solidFill>
                  <a:schemeClr val="hlink"/>
                </a:solidFill>
                <a:hlinkClick r:id="rId4"/>
              </a:rPr>
              <a:t>http://guiasbus.us.es/perfilesdeautor/googlescholarcitations</a:t>
            </a:r>
          </a:p>
          <a:p>
            <a:pPr rtl="0">
              <a:spcBef>
                <a:spcPts val="0"/>
              </a:spcBef>
              <a:buNone/>
            </a:pPr>
            <a:endParaRPr/>
          </a:p>
          <a:p>
            <a:pPr rtl="0">
              <a:spcBef>
                <a:spcPts val="0"/>
              </a:spcBef>
              <a:buNone/>
            </a:pPr>
            <a:r>
              <a:rPr lang="es-ES" u="sng">
                <a:solidFill>
                  <a:schemeClr val="hlink"/>
                </a:solidFill>
                <a:hlinkClick r:id="rId5"/>
              </a:rPr>
              <a:t>http://es.slideshare.net/jalonsoarevalo/como-crear-perfil-de-investigador-en-google-scholar-citations</a:t>
            </a:r>
          </a:p>
          <a:p>
            <a:pPr rtl="0">
              <a:spcBef>
                <a:spcPts val="0"/>
              </a:spcBef>
              <a:buNone/>
            </a:pPr>
            <a:endParaRPr/>
          </a:p>
          <a:p>
            <a:pPr rtl="0">
              <a:spcBef>
                <a:spcPts val="0"/>
              </a:spcBef>
              <a:buNone/>
            </a:pPr>
            <a:r>
              <a:rPr lang="es-ES" u="sng">
                <a:solidFill>
                  <a:schemeClr val="hlink"/>
                </a:solidFill>
                <a:hlinkClick r:id="rId6"/>
              </a:rPr>
              <a:t>https://www.youtube.com/watch?v=3xIKATx-8gQ</a:t>
            </a:r>
          </a:p>
          <a:p>
            <a:pPr rtl="0">
              <a:spcBef>
                <a:spcPts val="0"/>
              </a:spcBef>
              <a:buNone/>
            </a:pPr>
            <a:endParaRPr/>
          </a:p>
          <a:p>
            <a:pPr rtl="0">
              <a:spcBef>
                <a:spcPts val="0"/>
              </a:spcBef>
              <a:buNone/>
            </a:pPr>
            <a:r>
              <a:rPr lang="es-ES" u="sng">
                <a:solidFill>
                  <a:schemeClr val="hlink"/>
                </a:solidFill>
                <a:hlinkClick r:id="rId7"/>
              </a:rPr>
              <a:t>http://biblioguias.ulpgc.es/google_academico_crear_perfil</a:t>
            </a:r>
          </a:p>
          <a:p>
            <a:pPr rtl="0">
              <a:spcBef>
                <a:spcPts val="0"/>
              </a:spcBef>
              <a:buNone/>
            </a:pPr>
            <a:endParaRPr/>
          </a:p>
          <a:p>
            <a:pPr rtl="0">
              <a:spcBef>
                <a:spcPts val="0"/>
              </a:spcBef>
              <a:buNone/>
            </a:pPr>
            <a:r>
              <a:rPr lang="es-ES" u="sng">
                <a:solidFill>
                  <a:schemeClr val="hlink"/>
                </a:solidFill>
                <a:hlinkClick r:id="rId8"/>
              </a:rPr>
              <a:t>https://www.youtube.com/watch?v=Xc3IUyjgYX8</a:t>
            </a:r>
          </a:p>
          <a:p>
            <a:pPr rtl="0">
              <a:spcBef>
                <a:spcPts val="0"/>
              </a:spcBef>
              <a:buNone/>
            </a:pPr>
            <a:endParaRPr/>
          </a:p>
          <a:p>
            <a:pPr rtl="0">
              <a:spcBef>
                <a:spcPts val="0"/>
              </a:spcBef>
              <a:buNone/>
            </a:pPr>
            <a:endParaRPr/>
          </a:p>
          <a:p>
            <a:pPr rtl="0">
              <a:spcBef>
                <a:spcPts val="0"/>
              </a:spcBef>
              <a:buNone/>
            </a:pPr>
            <a:endParaRPr/>
          </a:p>
          <a:p>
            <a:pPr>
              <a:spcBef>
                <a:spcPts val="0"/>
              </a:spcBef>
              <a:buNone/>
            </a:pPr>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1146180" y="857503"/>
            <a:ext cx="7943700" cy="647700"/>
          </a:xfrm>
          <a:prstGeom prst="rect">
            <a:avLst/>
          </a:prstGeom>
          <a:noFill/>
          <a:ln>
            <a:noFill/>
          </a:ln>
        </p:spPr>
        <p:txBody>
          <a:bodyPr lIns="0" tIns="67300" rIns="0" bIns="0" anchor="t" anchorCtr="0">
            <a:noAutofit/>
          </a:bodyPr>
          <a:lstStyle/>
          <a:p>
            <a:pPr marL="220979" marR="0" lvl="0" indent="-5079" algn="l" rtl="0">
              <a:lnSpc>
                <a:spcPct val="100000"/>
              </a:lnSpc>
              <a:spcBef>
                <a:spcPts val="0"/>
              </a:spcBef>
              <a:buSzPct val="25000"/>
              <a:buNone/>
            </a:pPr>
            <a:r>
              <a:rPr lang="es-ES" sz="3200" b="1" i="0" u="none" strike="noStrike" cap="none" baseline="0">
                <a:solidFill>
                  <a:srgbClr val="3365CC"/>
                </a:solidFill>
                <a:latin typeface="Calibri"/>
                <a:ea typeface="Calibri"/>
                <a:cs typeface="Calibri"/>
                <a:sym typeface="Calibri"/>
              </a:rPr>
              <a:t>¿Por qué crear un perfil en Google Scholar?</a:t>
            </a:r>
          </a:p>
        </p:txBody>
      </p:sp>
      <p:sp>
        <p:nvSpPr>
          <p:cNvPr id="58" name="Shape 58"/>
          <p:cNvSpPr txBox="1"/>
          <p:nvPr/>
        </p:nvSpPr>
        <p:spPr>
          <a:xfrm>
            <a:off x="1082173" y="2056539"/>
            <a:ext cx="8074499" cy="3128999"/>
          </a:xfrm>
          <a:prstGeom prst="rect">
            <a:avLst/>
          </a:prstGeom>
          <a:noFill/>
          <a:ln>
            <a:noFill/>
          </a:ln>
        </p:spPr>
        <p:txBody>
          <a:bodyPr lIns="0" tIns="0" rIns="0" bIns="0" anchor="t" anchorCtr="0">
            <a:noAutofit/>
          </a:bodyPr>
          <a:lstStyle/>
          <a:p>
            <a:pPr marL="0" marR="0" lvl="0" indent="63500" algn="l" rtl="0">
              <a:lnSpc>
                <a:spcPct val="100000"/>
              </a:lnSpc>
              <a:spcBef>
                <a:spcPts val="0"/>
              </a:spcBef>
              <a:buClr>
                <a:schemeClr val="dk1"/>
              </a:buClr>
              <a:buFont typeface="Arial"/>
              <a:buNone/>
            </a:pPr>
            <a:endParaRPr sz="1000" b="0" i="0" u="none" strike="noStrike" cap="none" baseline="0">
              <a:solidFill>
                <a:schemeClr val="dk1"/>
              </a:solidFill>
              <a:latin typeface="Calibri"/>
              <a:ea typeface="Calibri"/>
              <a:cs typeface="Calibri"/>
              <a:sym typeface="Calibri"/>
            </a:endParaRPr>
          </a:p>
          <a:p>
            <a:pPr marL="0" marR="0" lvl="0" indent="63500" algn="l" rtl="0">
              <a:lnSpc>
                <a:spcPct val="100000"/>
              </a:lnSpc>
              <a:spcBef>
                <a:spcPts val="32"/>
              </a:spcBef>
              <a:buClr>
                <a:schemeClr val="dk1"/>
              </a:buClr>
              <a:buFont typeface="Arial"/>
              <a:buNone/>
            </a:pPr>
            <a:endParaRPr sz="1000" b="0" i="0" u="none" strike="noStrike" cap="none" baseline="0">
              <a:solidFill>
                <a:schemeClr val="dk1"/>
              </a:solidFill>
              <a:latin typeface="Calibri"/>
              <a:ea typeface="Calibri"/>
              <a:cs typeface="Calibri"/>
              <a:sym typeface="Calibri"/>
            </a:endParaRPr>
          </a:p>
          <a:p>
            <a:pPr marL="355600" marR="686435" lvl="0" indent="-342900" algn="just" rtl="0">
              <a:lnSpc>
                <a:spcPct val="100000"/>
              </a:lnSpc>
              <a:spcBef>
                <a:spcPts val="0"/>
              </a:spcBef>
              <a:buClr>
                <a:srgbClr val="0070C0"/>
              </a:buClr>
              <a:buSzPct val="100000"/>
              <a:buFont typeface="Arial"/>
              <a:buChar char="•"/>
            </a:pPr>
            <a:r>
              <a:rPr lang="es-ES" sz="2400" b="1" i="0" u="none" strike="noStrike" cap="none" baseline="0">
                <a:solidFill>
                  <a:srgbClr val="0070C0"/>
                </a:solidFill>
                <a:latin typeface="Calibri"/>
                <a:ea typeface="Calibri"/>
                <a:cs typeface="Calibri"/>
                <a:sym typeface="Calibri"/>
              </a:rPr>
              <a:t>Aumenta la visibilidad </a:t>
            </a:r>
            <a:r>
              <a:rPr lang="es-ES" sz="2400" b="0" i="0" u="none" strike="noStrike" cap="none" baseline="0">
                <a:solidFill>
                  <a:schemeClr val="dk1"/>
                </a:solidFill>
                <a:latin typeface="Calibri"/>
                <a:ea typeface="Calibri"/>
                <a:cs typeface="Calibri"/>
                <a:sym typeface="Calibri"/>
              </a:rPr>
              <a:t>del investigador y fortalece su reputación e identidad digital.</a:t>
            </a:r>
          </a:p>
          <a:p>
            <a:pPr marL="0" marR="0" lvl="0" indent="63500" algn="just" rtl="0">
              <a:lnSpc>
                <a:spcPct val="100000"/>
              </a:lnSpc>
              <a:spcBef>
                <a:spcPts val="0"/>
              </a:spcBef>
              <a:buClr>
                <a:schemeClr val="dk1"/>
              </a:buClr>
              <a:buFont typeface="Arial"/>
              <a:buNone/>
            </a:pPr>
            <a:endParaRPr sz="1000" b="0" i="0" u="none" strike="noStrike" cap="none" baseline="0">
              <a:solidFill>
                <a:schemeClr val="dk1"/>
              </a:solidFill>
              <a:latin typeface="Calibri"/>
              <a:ea typeface="Calibri"/>
              <a:cs typeface="Calibri"/>
              <a:sym typeface="Calibri"/>
            </a:endParaRPr>
          </a:p>
          <a:p>
            <a:pPr marL="0" marR="0" lvl="0" indent="63500" algn="just" rtl="0">
              <a:lnSpc>
                <a:spcPct val="100000"/>
              </a:lnSpc>
              <a:spcBef>
                <a:spcPts val="0"/>
              </a:spcBef>
              <a:buClr>
                <a:schemeClr val="dk1"/>
              </a:buClr>
              <a:buFont typeface="Arial"/>
              <a:buNone/>
            </a:pPr>
            <a:endParaRPr sz="1000" b="0" i="0" u="none" strike="noStrike" cap="none" baseline="0">
              <a:solidFill>
                <a:schemeClr val="dk1"/>
              </a:solidFill>
              <a:latin typeface="Calibri"/>
              <a:ea typeface="Calibri"/>
              <a:cs typeface="Calibri"/>
              <a:sym typeface="Calibri"/>
            </a:endParaRPr>
          </a:p>
          <a:p>
            <a:pPr marL="0" marR="0" lvl="0" indent="63500" algn="just" rtl="0">
              <a:lnSpc>
                <a:spcPct val="100000"/>
              </a:lnSpc>
              <a:spcBef>
                <a:spcPts val="0"/>
              </a:spcBef>
              <a:buClr>
                <a:schemeClr val="dk1"/>
              </a:buClr>
              <a:buFont typeface="Arial"/>
              <a:buNone/>
            </a:pPr>
            <a:endParaRPr sz="1000" b="0" i="0" u="none" strike="noStrike" cap="none" baseline="0">
              <a:solidFill>
                <a:schemeClr val="dk1"/>
              </a:solidFill>
              <a:latin typeface="Calibri"/>
              <a:ea typeface="Calibri"/>
              <a:cs typeface="Calibri"/>
              <a:sym typeface="Calibri"/>
            </a:endParaRPr>
          </a:p>
          <a:p>
            <a:pPr marL="0" marR="0" lvl="0" indent="63500" algn="just" rtl="0">
              <a:lnSpc>
                <a:spcPct val="100000"/>
              </a:lnSpc>
              <a:spcBef>
                <a:spcPts val="31"/>
              </a:spcBef>
              <a:buClr>
                <a:schemeClr val="dk1"/>
              </a:buClr>
              <a:buFont typeface="Arial"/>
              <a:buNone/>
            </a:pPr>
            <a:endParaRPr sz="1000" b="0" i="0" u="none" strike="noStrike" cap="none" baseline="0">
              <a:solidFill>
                <a:schemeClr val="dk1"/>
              </a:solidFill>
              <a:latin typeface="Calibri"/>
              <a:ea typeface="Calibri"/>
              <a:cs typeface="Calibri"/>
              <a:sym typeface="Calibri"/>
            </a:endParaRPr>
          </a:p>
          <a:p>
            <a:pPr marL="355600" marR="0" lvl="0" indent="-342900" algn="just" rtl="0">
              <a:lnSpc>
                <a:spcPct val="100000"/>
              </a:lnSpc>
              <a:spcBef>
                <a:spcPts val="0"/>
              </a:spcBef>
              <a:buClr>
                <a:srgbClr val="0070C0"/>
              </a:buClr>
              <a:buSzPct val="100000"/>
              <a:buFont typeface="Arial"/>
              <a:buChar char="•"/>
            </a:pPr>
            <a:r>
              <a:rPr lang="es-ES" sz="2400" b="1" i="0" u="none" strike="noStrike" cap="none" baseline="0">
                <a:solidFill>
                  <a:srgbClr val="0070C0"/>
                </a:solidFill>
                <a:latin typeface="Calibri"/>
                <a:ea typeface="Calibri"/>
                <a:cs typeface="Calibri"/>
                <a:sym typeface="Calibri"/>
              </a:rPr>
              <a:t>Facilita compilar las citas </a:t>
            </a:r>
            <a:r>
              <a:rPr lang="es-ES" sz="2400" b="0" i="0" u="none" strike="noStrike" cap="none" baseline="0">
                <a:solidFill>
                  <a:schemeClr val="dk1"/>
                </a:solidFill>
                <a:latin typeface="Calibri"/>
                <a:ea typeface="Calibri"/>
                <a:cs typeface="Calibri"/>
                <a:sym typeface="Calibri"/>
              </a:rPr>
              <a:t>recibidas.</a:t>
            </a:r>
          </a:p>
          <a:p>
            <a:pPr marL="0" marR="0" lvl="0" indent="63500" algn="just" rtl="0">
              <a:lnSpc>
                <a:spcPct val="100000"/>
              </a:lnSpc>
              <a:spcBef>
                <a:spcPts val="0"/>
              </a:spcBef>
              <a:buClr>
                <a:schemeClr val="dk1"/>
              </a:buClr>
              <a:buFont typeface="Arial"/>
              <a:buNone/>
            </a:pPr>
            <a:endParaRPr sz="1000" b="0" i="0" u="none" strike="noStrike" cap="none" baseline="0">
              <a:solidFill>
                <a:schemeClr val="dk1"/>
              </a:solidFill>
              <a:latin typeface="Calibri"/>
              <a:ea typeface="Calibri"/>
              <a:cs typeface="Calibri"/>
              <a:sym typeface="Calibri"/>
            </a:endParaRPr>
          </a:p>
          <a:p>
            <a:pPr marL="0" marR="0" lvl="0" indent="63500" algn="just" rtl="0">
              <a:lnSpc>
                <a:spcPct val="100000"/>
              </a:lnSpc>
              <a:spcBef>
                <a:spcPts val="0"/>
              </a:spcBef>
              <a:buClr>
                <a:schemeClr val="dk1"/>
              </a:buClr>
              <a:buFont typeface="Arial"/>
              <a:buNone/>
            </a:pPr>
            <a:endParaRPr sz="1000" b="0" i="0" u="none" strike="noStrike" cap="none" baseline="0">
              <a:solidFill>
                <a:schemeClr val="dk1"/>
              </a:solidFill>
              <a:latin typeface="Calibri"/>
              <a:ea typeface="Calibri"/>
              <a:cs typeface="Calibri"/>
              <a:sym typeface="Calibri"/>
            </a:endParaRPr>
          </a:p>
          <a:p>
            <a:pPr marL="0" marR="0" lvl="0" indent="63500" algn="just" rtl="0">
              <a:lnSpc>
                <a:spcPct val="100000"/>
              </a:lnSpc>
              <a:spcBef>
                <a:spcPts val="0"/>
              </a:spcBef>
              <a:buClr>
                <a:schemeClr val="dk1"/>
              </a:buClr>
              <a:buFont typeface="Arial"/>
              <a:buNone/>
            </a:pPr>
            <a:endParaRPr sz="1000" b="0" i="0" u="none" strike="noStrike" cap="none" baseline="0">
              <a:solidFill>
                <a:schemeClr val="dk1"/>
              </a:solidFill>
              <a:latin typeface="Calibri"/>
              <a:ea typeface="Calibri"/>
              <a:cs typeface="Calibri"/>
              <a:sym typeface="Calibri"/>
            </a:endParaRPr>
          </a:p>
          <a:p>
            <a:pPr marL="0" marR="0" lvl="0" indent="63500" algn="just" rtl="0">
              <a:lnSpc>
                <a:spcPct val="100000"/>
              </a:lnSpc>
              <a:spcBef>
                <a:spcPts val="32"/>
              </a:spcBef>
              <a:buClr>
                <a:schemeClr val="dk1"/>
              </a:buClr>
              <a:buFont typeface="Arial"/>
              <a:buNone/>
            </a:pPr>
            <a:endParaRPr sz="1000" b="0" i="0" u="none" strike="noStrike" cap="none" baseline="0">
              <a:solidFill>
                <a:schemeClr val="dk1"/>
              </a:solidFill>
              <a:latin typeface="Calibri"/>
              <a:ea typeface="Calibri"/>
              <a:cs typeface="Calibri"/>
              <a:sym typeface="Calibri"/>
            </a:endParaRPr>
          </a:p>
          <a:p>
            <a:pPr marL="355600" marR="0" lvl="0" indent="-342900" algn="just" rtl="0">
              <a:lnSpc>
                <a:spcPct val="100000"/>
              </a:lnSpc>
              <a:spcBef>
                <a:spcPts val="0"/>
              </a:spcBef>
              <a:buClr>
                <a:schemeClr val="dk1"/>
              </a:buClr>
              <a:buSzPct val="100000"/>
              <a:buFont typeface="Arial"/>
              <a:buChar char="•"/>
            </a:pPr>
            <a:r>
              <a:rPr lang="es-ES" sz="2400" b="0" i="0" u="none" strike="noStrike" cap="none" baseline="0">
                <a:solidFill>
                  <a:schemeClr val="dk1"/>
                </a:solidFill>
                <a:latin typeface="Calibri"/>
                <a:ea typeface="Calibri"/>
                <a:cs typeface="Calibri"/>
                <a:sym typeface="Calibri"/>
              </a:rPr>
              <a:t>Permite conocer </a:t>
            </a:r>
            <a:r>
              <a:rPr lang="es-ES" sz="2400" b="1" i="0" u="none" strike="noStrike" cap="none" baseline="0">
                <a:solidFill>
                  <a:srgbClr val="0070C0"/>
                </a:solidFill>
                <a:latin typeface="Calibri"/>
                <a:ea typeface="Calibri"/>
                <a:cs typeface="Calibri"/>
                <a:sym typeface="Calibri"/>
              </a:rPr>
              <a:t>cuáles de nuestras áreas de investigación tienen más impacto.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p:nvPr/>
        </p:nvSpPr>
        <p:spPr>
          <a:xfrm>
            <a:off x="3847217" y="697229"/>
            <a:ext cx="3895200" cy="990599"/>
          </a:xfrm>
          <a:prstGeom prst="rect">
            <a:avLst/>
          </a:prstGeom>
          <a:blipFill rotWithShape="1">
            <a:blip r:embed="rId3">
              <a:alphaModFix/>
            </a:blip>
            <a:stretch>
              <a:fillRect/>
            </a:stretch>
          </a:blipFill>
          <a:ln>
            <a:noFill/>
          </a:ln>
        </p:spPr>
        <p:txBody>
          <a:bodyPr lIns="0" tIns="0" rIns="0" bIns="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64" name="Shape 64"/>
          <p:cNvSpPr txBox="1"/>
          <p:nvPr/>
        </p:nvSpPr>
        <p:spPr>
          <a:xfrm>
            <a:off x="653325" y="1669275"/>
            <a:ext cx="9476099" cy="2981399"/>
          </a:xfrm>
          <a:prstGeom prst="rect">
            <a:avLst/>
          </a:prstGeom>
          <a:noFill/>
          <a:ln>
            <a:noFill/>
          </a:ln>
        </p:spPr>
        <p:txBody>
          <a:bodyPr lIns="91425" tIns="91425" rIns="91425" bIns="91425" anchor="ctr" anchorCtr="0">
            <a:noAutofit/>
          </a:bodyPr>
          <a:lstStyle/>
          <a:p>
            <a:pPr marL="355600" marR="6350" lvl="0" indent="-342900" rtl="0">
              <a:spcBef>
                <a:spcPts val="0"/>
              </a:spcBef>
              <a:buSzPct val="100000"/>
              <a:buChar char="•"/>
            </a:pPr>
            <a:r>
              <a:rPr lang="es-ES" sz="2400">
                <a:latin typeface="Calibri"/>
                <a:ea typeface="Calibri"/>
                <a:cs typeface="Calibri"/>
                <a:sym typeface="Calibri"/>
              </a:rPr>
              <a:t>Si quiero que Google Scholar indexe mi producción el método muy eficaz es </a:t>
            </a:r>
            <a:r>
              <a:rPr lang="es-ES" sz="2400" b="1">
                <a:solidFill>
                  <a:srgbClr val="FF0000"/>
                </a:solidFill>
                <a:latin typeface="Calibri"/>
                <a:ea typeface="Calibri"/>
                <a:cs typeface="Calibri"/>
                <a:sym typeface="Calibri"/>
              </a:rPr>
              <a:t>subir el trabajo a un repositorio. </a:t>
            </a:r>
          </a:p>
          <a:p>
            <a:pPr marR="6350" lvl="0" rtl="0">
              <a:spcBef>
                <a:spcPts val="0"/>
              </a:spcBef>
              <a:buNone/>
            </a:pPr>
            <a:endParaRPr sz="2400" b="1">
              <a:solidFill>
                <a:srgbClr val="FF0000"/>
              </a:solidFill>
              <a:latin typeface="Calibri"/>
              <a:ea typeface="Calibri"/>
              <a:cs typeface="Calibri"/>
              <a:sym typeface="Calibri"/>
            </a:endParaRPr>
          </a:p>
          <a:p>
            <a:pPr marL="457200" lvl="0" indent="-323850" rtl="0">
              <a:lnSpc>
                <a:spcPct val="115000"/>
              </a:lnSpc>
              <a:spcBef>
                <a:spcPts val="0"/>
              </a:spcBef>
              <a:buSzPct val="62500"/>
              <a:buChar char="●"/>
            </a:pPr>
            <a:r>
              <a:rPr lang="es-ES" sz="2400">
                <a:latin typeface="Calibri"/>
                <a:ea typeface="Calibri"/>
                <a:cs typeface="Calibri"/>
                <a:sym typeface="Calibri"/>
              </a:rPr>
              <a:t>Si soy Docente y/o Investigador de la UNLP, ¿donde puedo subir mi producción científica para que Google Scholar me indexe?</a:t>
            </a:r>
          </a:p>
          <a:p>
            <a:pPr lvl="0" rtl="0">
              <a:spcBef>
                <a:spcPts val="0"/>
              </a:spcBef>
              <a:buNone/>
            </a:pPr>
            <a:endParaRPr sz="2000"/>
          </a:p>
        </p:txBody>
      </p:sp>
      <p:sp>
        <p:nvSpPr>
          <p:cNvPr id="65" name="Shape 65"/>
          <p:cNvSpPr txBox="1"/>
          <p:nvPr/>
        </p:nvSpPr>
        <p:spPr>
          <a:xfrm>
            <a:off x="1072450" y="4445600"/>
            <a:ext cx="8799900" cy="2564100"/>
          </a:xfrm>
          <a:prstGeom prst="rect">
            <a:avLst/>
          </a:prstGeom>
          <a:noFill/>
          <a:ln>
            <a:noFill/>
          </a:ln>
        </p:spPr>
        <p:txBody>
          <a:bodyPr lIns="91425" tIns="91425" rIns="91425" bIns="91425" anchor="t" anchorCtr="0">
            <a:noAutofit/>
          </a:bodyPr>
          <a:lstStyle/>
          <a:p>
            <a:pPr lvl="0" algn="just" rtl="0">
              <a:lnSpc>
                <a:spcPct val="115000"/>
              </a:lnSpc>
              <a:spcBef>
                <a:spcPts val="0"/>
              </a:spcBef>
              <a:buNone/>
            </a:pPr>
            <a:r>
              <a:rPr lang="es-ES" sz="1800">
                <a:solidFill>
                  <a:schemeClr val="dk1"/>
                </a:solidFill>
              </a:rPr>
              <a:t>Si sos Docente y/o Investigador de la UNLP </a:t>
            </a:r>
          </a:p>
          <a:p>
            <a:pPr lvl="0" algn="just" rtl="0">
              <a:lnSpc>
                <a:spcPct val="115000"/>
              </a:lnSpc>
              <a:spcBef>
                <a:spcPts val="0"/>
              </a:spcBef>
              <a:buClr>
                <a:schemeClr val="dk1"/>
              </a:buClr>
              <a:buSzPct val="61111"/>
              <a:buFont typeface="Arial"/>
              <a:buNone/>
            </a:pPr>
            <a:r>
              <a:rPr lang="es-ES" sz="1800">
                <a:solidFill>
                  <a:schemeClr val="dk1"/>
                </a:solidFill>
              </a:rPr>
              <a:t>en el repositorio </a:t>
            </a:r>
            <a:r>
              <a:rPr lang="es-ES" sz="1800" u="sng">
                <a:solidFill>
                  <a:schemeClr val="hlink"/>
                </a:solidFill>
                <a:hlinkClick r:id="rId4"/>
              </a:rPr>
              <a:t>http://sedici.unlp.edu.ar</a:t>
            </a:r>
            <a:r>
              <a:rPr lang="es-ES" sz="1800">
                <a:solidFill>
                  <a:schemeClr val="dk1"/>
                </a:solidFill>
              </a:rPr>
              <a:t>. </a:t>
            </a:r>
          </a:p>
          <a:p>
            <a:pPr lvl="0" algn="just" rtl="0">
              <a:lnSpc>
                <a:spcPct val="115000"/>
              </a:lnSpc>
              <a:spcBef>
                <a:spcPts val="0"/>
              </a:spcBef>
              <a:buNone/>
            </a:pPr>
            <a:endParaRPr sz="1800">
              <a:solidFill>
                <a:schemeClr val="dk1"/>
              </a:solidFill>
            </a:endParaRPr>
          </a:p>
          <a:p>
            <a:pPr lvl="0" algn="just" rtl="0">
              <a:lnSpc>
                <a:spcPct val="115000"/>
              </a:lnSpc>
              <a:spcBef>
                <a:spcPts val="0"/>
              </a:spcBef>
              <a:buClr>
                <a:schemeClr val="dk1"/>
              </a:buClr>
              <a:buSzPct val="61111"/>
              <a:buFont typeface="Arial"/>
              <a:buNone/>
            </a:pPr>
            <a:r>
              <a:rPr lang="es-ES" sz="1800">
                <a:solidFill>
                  <a:schemeClr val="dk1"/>
                </a:solidFill>
              </a:rPr>
              <a:t>Esto le brindará no sólo mayor visibilidad a tu trabajo, sino que asegurará su preservación digital a largo plazo, además de acrecentar el acervo digital de la UNLP. Los trabajos subidos al repositorio cuentan no sólo con la debida atribución a sus autores sino también con licencias de uso </a:t>
            </a:r>
            <a:r>
              <a:rPr lang="es-ES" sz="1800" b="1" i="1">
                <a:solidFill>
                  <a:schemeClr val="dk1"/>
                </a:solidFill>
              </a:rPr>
              <a:t>Creative Commons</a:t>
            </a:r>
            <a:r>
              <a:rPr lang="es-ES" sz="1800">
                <a:solidFill>
                  <a:schemeClr val="dk1"/>
                </a:solidFill>
              </a:rPr>
              <a:t>, que le indican a los usuarios/lectores qué pueden o no hacer con los trabajos.</a:t>
            </a:r>
          </a:p>
          <a:p>
            <a:pPr>
              <a:spcBef>
                <a:spcPts val="0"/>
              </a:spcBef>
              <a:buNone/>
            </a:pPr>
            <a:endParaRPr sz="1800"/>
          </a:p>
        </p:txBody>
      </p:sp>
      <p:pic>
        <p:nvPicPr>
          <p:cNvPr id="66" name="Shape 66"/>
          <p:cNvPicPr preferRelativeResize="0"/>
          <p:nvPr/>
        </p:nvPicPr>
        <p:blipFill>
          <a:blip r:embed="rId5">
            <a:alphaModFix/>
          </a:blip>
          <a:stretch>
            <a:fillRect/>
          </a:stretch>
        </p:blipFill>
        <p:spPr>
          <a:xfrm>
            <a:off x="6126525" y="4273651"/>
            <a:ext cx="2946324" cy="1047150"/>
          </a:xfrm>
          <a:prstGeom prst="rect">
            <a:avLst/>
          </a:prstGeom>
          <a:noFill/>
          <a:ln>
            <a:noFill/>
          </a:ln>
        </p:spPr>
      </p:pic>
      <p:cxnSp>
        <p:nvCxnSpPr>
          <p:cNvPr id="67" name="Shape 67"/>
          <p:cNvCxnSpPr/>
          <p:nvPr/>
        </p:nvCxnSpPr>
        <p:spPr>
          <a:xfrm rot="10800000">
            <a:off x="1121800" y="4371650"/>
            <a:ext cx="4807499" cy="0"/>
          </a:xfrm>
          <a:prstGeom prst="straightConnector1">
            <a:avLst/>
          </a:prstGeom>
          <a:noFill/>
          <a:ln w="9525" cap="flat" cmpd="sng">
            <a:solidFill>
              <a:schemeClr val="dk2"/>
            </a:solidFill>
            <a:prstDash val="solid"/>
            <a:round/>
            <a:headEnd type="none" w="lg" len="lg"/>
            <a:tailEnd type="none" w="lg" len="lg"/>
          </a:ln>
        </p:spPr>
      </p:cxn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p:nvPr/>
        </p:nvSpPr>
        <p:spPr>
          <a:xfrm>
            <a:off x="1353413" y="906525"/>
            <a:ext cx="5670600" cy="698400"/>
          </a:xfrm>
          <a:prstGeom prst="rect">
            <a:avLst/>
          </a:prstGeom>
          <a:noFill/>
          <a:ln>
            <a:noFill/>
          </a:ln>
        </p:spPr>
        <p:txBody>
          <a:bodyPr lIns="0" tIns="0" rIns="0" bIns="0" anchor="t" anchorCtr="0">
            <a:noAutofit/>
          </a:bodyPr>
          <a:lstStyle/>
          <a:p>
            <a:pPr marL="12700" marR="0" lvl="0" indent="0" algn="l" rtl="0">
              <a:lnSpc>
                <a:spcPct val="100000"/>
              </a:lnSpc>
              <a:spcBef>
                <a:spcPts val="0"/>
              </a:spcBef>
              <a:buSzPct val="25000"/>
              <a:buNone/>
            </a:pPr>
            <a:r>
              <a:rPr lang="es-ES" sz="4400" b="1" i="0" u="none" strike="noStrike" cap="none" baseline="0">
                <a:solidFill>
                  <a:srgbClr val="3365CC"/>
                </a:solidFill>
                <a:latin typeface="Calibri"/>
                <a:ea typeface="Calibri"/>
                <a:cs typeface="Calibri"/>
                <a:sym typeface="Calibri"/>
              </a:rPr>
              <a:t>Google Scholar</a:t>
            </a:r>
          </a:p>
        </p:txBody>
      </p:sp>
      <p:sp>
        <p:nvSpPr>
          <p:cNvPr id="73" name="Shape 73"/>
          <p:cNvSpPr/>
          <p:nvPr/>
        </p:nvSpPr>
        <p:spPr>
          <a:xfrm>
            <a:off x="774839" y="2920744"/>
            <a:ext cx="9144000" cy="857250"/>
          </a:xfrm>
          <a:custGeom>
            <a:avLst/>
            <a:gdLst/>
            <a:ahLst/>
            <a:cxnLst/>
            <a:rect l="0" t="0" r="0" b="0"/>
            <a:pathLst>
              <a:path w="120000" h="120000" extrusionOk="0">
                <a:moveTo>
                  <a:pt x="0" y="0"/>
                </a:moveTo>
                <a:lnTo>
                  <a:pt x="0" y="120000"/>
                </a:lnTo>
                <a:lnTo>
                  <a:pt x="120000" y="120000"/>
                </a:lnTo>
                <a:lnTo>
                  <a:pt x="120000" y="0"/>
                </a:lnTo>
                <a:lnTo>
                  <a:pt x="0" y="0"/>
                </a:lnTo>
                <a:close/>
              </a:path>
            </a:pathLst>
          </a:custGeom>
          <a:solidFill>
            <a:srgbClr val="FFFFFF"/>
          </a:solidFill>
          <a:ln>
            <a:noFill/>
          </a:ln>
        </p:spPr>
        <p:txBody>
          <a:bodyPr lIns="0" tIns="0" rIns="0" bIns="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74" name="Shape 74"/>
          <p:cNvSpPr txBox="1"/>
          <p:nvPr/>
        </p:nvSpPr>
        <p:spPr>
          <a:xfrm>
            <a:off x="1353425" y="2419476"/>
            <a:ext cx="7774799" cy="3846299"/>
          </a:xfrm>
          <a:prstGeom prst="rect">
            <a:avLst/>
          </a:prstGeom>
          <a:noFill/>
          <a:ln>
            <a:noFill/>
          </a:ln>
        </p:spPr>
        <p:txBody>
          <a:bodyPr lIns="0" tIns="0" rIns="0" bIns="0" anchor="t" anchorCtr="0">
            <a:noAutofit/>
          </a:bodyPr>
          <a:lstStyle/>
          <a:p>
            <a:pPr marL="355600" marR="113029" lvl="0" indent="-342900" algn="l" rtl="0">
              <a:lnSpc>
                <a:spcPct val="100000"/>
              </a:lnSpc>
              <a:spcBef>
                <a:spcPts val="0"/>
              </a:spcBef>
              <a:buSzPct val="25000"/>
              <a:buNone/>
            </a:pPr>
            <a:r>
              <a:rPr lang="es-ES" sz="1800" b="0" i="0" u="none" strike="noStrike" cap="none" baseline="0">
                <a:solidFill>
                  <a:schemeClr val="dk1"/>
                </a:solidFill>
                <a:latin typeface="Calibri"/>
                <a:ea typeface="Calibri"/>
                <a:cs typeface="Calibri"/>
                <a:sym typeface="Calibri"/>
              </a:rPr>
              <a:t>1.	Ir a Google Schoolar Citations, crea una </a:t>
            </a:r>
            <a:r>
              <a:rPr lang="es-ES" sz="1800" b="1" i="0" u="none" strike="noStrike" cap="none" baseline="0">
                <a:solidFill>
                  <a:srgbClr val="FF0000"/>
                </a:solidFill>
                <a:latin typeface="Calibri"/>
                <a:ea typeface="Calibri"/>
                <a:cs typeface="Calibri"/>
                <a:sym typeface="Calibri"/>
              </a:rPr>
              <a:t>cuenta de Gmail </a:t>
            </a:r>
            <a:r>
              <a:rPr lang="es-ES" sz="1800" b="0" i="0" u="none" strike="noStrike" cap="none" baseline="0">
                <a:solidFill>
                  <a:schemeClr val="dk1"/>
                </a:solidFill>
                <a:latin typeface="Calibri"/>
                <a:ea typeface="Calibri"/>
                <a:cs typeface="Calibri"/>
                <a:sym typeface="Calibri"/>
              </a:rPr>
              <a:t>normal o inicia sesión en una que ya tengas.</a:t>
            </a:r>
          </a:p>
          <a:p>
            <a:pPr marL="0" marR="0" lvl="0" indent="0" algn="l" rtl="0">
              <a:lnSpc>
                <a:spcPct val="100000"/>
              </a:lnSpc>
              <a:spcBef>
                <a:spcPts val="0"/>
              </a:spcBef>
              <a:buNone/>
            </a:pPr>
            <a:endParaRPr sz="1000" b="0" i="0" u="none" strike="noStrike" cap="none" baseline="0">
              <a:solidFill>
                <a:schemeClr val="dk1"/>
              </a:solidFill>
              <a:latin typeface="Calibri"/>
              <a:ea typeface="Calibri"/>
              <a:cs typeface="Calibri"/>
              <a:sym typeface="Calibri"/>
            </a:endParaRPr>
          </a:p>
          <a:p>
            <a:pPr marL="0" marR="0" lvl="0" indent="0" algn="l" rtl="0">
              <a:lnSpc>
                <a:spcPct val="100000"/>
              </a:lnSpc>
              <a:spcBef>
                <a:spcPts val="59"/>
              </a:spcBef>
              <a:buNone/>
            </a:pPr>
            <a:endParaRPr sz="1100" b="0" i="0" u="none" strike="noStrike" cap="none" baseline="0">
              <a:solidFill>
                <a:schemeClr val="dk1"/>
              </a:solidFill>
              <a:latin typeface="Calibri"/>
              <a:ea typeface="Calibri"/>
              <a:cs typeface="Calibri"/>
              <a:sym typeface="Calibri"/>
            </a:endParaRPr>
          </a:p>
          <a:p>
            <a:pPr marL="12700" marR="0" lvl="0" indent="0" algn="l" rtl="0">
              <a:lnSpc>
                <a:spcPct val="100000"/>
              </a:lnSpc>
              <a:spcBef>
                <a:spcPts val="0"/>
              </a:spcBef>
              <a:buSzPct val="25000"/>
              <a:buNone/>
            </a:pPr>
            <a:r>
              <a:rPr lang="es-ES" sz="1800" b="1" i="0" u="none" strike="noStrike" cap="none" baseline="0">
                <a:solidFill>
                  <a:srgbClr val="FF0000"/>
                </a:solidFill>
                <a:latin typeface="Calibri"/>
                <a:ea typeface="Calibri"/>
                <a:cs typeface="Calibri"/>
                <a:sym typeface="Calibri"/>
              </a:rPr>
              <a:t>2.	Completar el formulario </a:t>
            </a:r>
            <a:r>
              <a:rPr lang="es-ES" sz="1800" b="0" i="0" u="none" strike="noStrike" cap="none" baseline="0">
                <a:solidFill>
                  <a:schemeClr val="dk1"/>
                </a:solidFill>
                <a:latin typeface="Calibri"/>
                <a:ea typeface="Calibri"/>
                <a:cs typeface="Calibri"/>
                <a:sym typeface="Calibri"/>
              </a:rPr>
              <a:t>de registro.</a:t>
            </a:r>
          </a:p>
          <a:p>
            <a:pPr marL="0" marR="0" lvl="0" indent="0" algn="l" rtl="0">
              <a:lnSpc>
                <a:spcPct val="100000"/>
              </a:lnSpc>
              <a:spcBef>
                <a:spcPts val="0"/>
              </a:spcBef>
              <a:buNone/>
            </a:pPr>
            <a:endParaRPr sz="1000" b="0" i="0" u="none" strike="noStrike" cap="none" baseline="0">
              <a:solidFill>
                <a:schemeClr val="dk1"/>
              </a:solidFill>
              <a:latin typeface="Calibri"/>
              <a:ea typeface="Calibri"/>
              <a:cs typeface="Calibri"/>
              <a:sym typeface="Calibri"/>
            </a:endParaRPr>
          </a:p>
          <a:p>
            <a:pPr marL="0" marR="0" lvl="0" indent="0" algn="l" rtl="0">
              <a:lnSpc>
                <a:spcPct val="100000"/>
              </a:lnSpc>
              <a:spcBef>
                <a:spcPts val="60"/>
              </a:spcBef>
              <a:buNone/>
            </a:pPr>
            <a:endParaRPr sz="1100" b="0" i="0" u="none" strike="noStrike" cap="none" baseline="0">
              <a:solidFill>
                <a:schemeClr val="dk1"/>
              </a:solidFill>
              <a:latin typeface="Calibri"/>
              <a:ea typeface="Calibri"/>
              <a:cs typeface="Calibri"/>
              <a:sym typeface="Calibri"/>
            </a:endParaRPr>
          </a:p>
          <a:p>
            <a:pPr marL="355600" marR="6350" lvl="0" indent="-342900" algn="l" rtl="0">
              <a:lnSpc>
                <a:spcPct val="100000"/>
              </a:lnSpc>
              <a:spcBef>
                <a:spcPts val="0"/>
              </a:spcBef>
              <a:buClr>
                <a:schemeClr val="dk1"/>
              </a:buClr>
              <a:buSzPct val="100000"/>
              <a:buFont typeface="Calibri"/>
              <a:buAutoNum type="arabicPeriod" startAt="3"/>
            </a:pPr>
            <a:r>
              <a:rPr lang="es-ES" sz="1800" b="0" i="0" u="none" strike="noStrike" cap="none" baseline="0">
                <a:solidFill>
                  <a:schemeClr val="dk1"/>
                </a:solidFill>
                <a:latin typeface="Calibri"/>
                <a:ea typeface="Calibri"/>
                <a:cs typeface="Calibri"/>
                <a:sym typeface="Calibri"/>
              </a:rPr>
              <a:t>A continuación muestra grupos de artículos cuyo autor tenga un nombre similar al tuyo, elige la opción </a:t>
            </a:r>
            <a:r>
              <a:rPr lang="es-ES" sz="1800" b="1" i="0" u="none" strike="noStrike" cap="none" baseline="0">
                <a:solidFill>
                  <a:srgbClr val="FF0000"/>
                </a:solidFill>
                <a:latin typeface="Calibri"/>
                <a:ea typeface="Calibri"/>
                <a:cs typeface="Calibri"/>
                <a:sym typeface="Calibri"/>
              </a:rPr>
              <a:t>"Añadir artículos” </a:t>
            </a:r>
            <a:r>
              <a:rPr lang="es-ES" sz="1800" b="0" i="0" u="none" strike="noStrike" cap="none" baseline="0">
                <a:solidFill>
                  <a:schemeClr val="dk1"/>
                </a:solidFill>
                <a:latin typeface="Calibri"/>
                <a:ea typeface="Calibri"/>
                <a:cs typeface="Calibri"/>
                <a:sym typeface="Calibri"/>
              </a:rPr>
              <a:t>si el grupo de artículos en cuestión es tuyo.</a:t>
            </a:r>
          </a:p>
          <a:p>
            <a:pPr marL="0" marR="0" lvl="0" indent="63500" algn="l" rtl="0">
              <a:lnSpc>
                <a:spcPct val="100000"/>
              </a:lnSpc>
              <a:spcBef>
                <a:spcPts val="0"/>
              </a:spcBef>
              <a:buClr>
                <a:schemeClr val="dk1"/>
              </a:buClr>
              <a:buFont typeface="Calibri"/>
              <a:buNone/>
            </a:pPr>
            <a:endParaRPr sz="1000" b="0" i="0" u="none" strike="noStrike" cap="none" baseline="0">
              <a:solidFill>
                <a:schemeClr val="dk1"/>
              </a:solidFill>
              <a:latin typeface="Calibri"/>
              <a:ea typeface="Calibri"/>
              <a:cs typeface="Calibri"/>
              <a:sym typeface="Calibri"/>
            </a:endParaRPr>
          </a:p>
          <a:p>
            <a:pPr marL="0" marR="0" lvl="0" indent="69850" algn="l" rtl="0">
              <a:lnSpc>
                <a:spcPct val="100000"/>
              </a:lnSpc>
              <a:spcBef>
                <a:spcPts val="59"/>
              </a:spcBef>
              <a:buClr>
                <a:schemeClr val="dk1"/>
              </a:buClr>
              <a:buFont typeface="Calibri"/>
              <a:buNone/>
            </a:pPr>
            <a:endParaRPr sz="1100" b="0" i="0" u="none" strike="noStrike" cap="none" baseline="0">
              <a:solidFill>
                <a:schemeClr val="dk1"/>
              </a:solidFill>
              <a:latin typeface="Calibri"/>
              <a:ea typeface="Calibri"/>
              <a:cs typeface="Calibri"/>
              <a:sym typeface="Calibri"/>
            </a:endParaRPr>
          </a:p>
          <a:p>
            <a:pPr marL="355600" marR="419734" lvl="0" indent="-342900" algn="l" rtl="0">
              <a:lnSpc>
                <a:spcPct val="100000"/>
              </a:lnSpc>
              <a:spcBef>
                <a:spcPts val="0"/>
              </a:spcBef>
              <a:buClr>
                <a:schemeClr val="dk1"/>
              </a:buClr>
              <a:buSzPct val="100000"/>
              <a:buFont typeface="Calibri"/>
              <a:buAutoNum type="arabicPeriod" startAt="3"/>
            </a:pPr>
            <a:r>
              <a:rPr lang="es-ES" sz="1800" b="0" i="0" u="none" strike="noStrike" cap="none" baseline="0">
                <a:solidFill>
                  <a:schemeClr val="dk1"/>
                </a:solidFill>
                <a:latin typeface="Calibri"/>
                <a:ea typeface="Calibri"/>
                <a:cs typeface="Calibri"/>
                <a:sym typeface="Calibri"/>
              </a:rPr>
              <a:t>Cliquea en </a:t>
            </a:r>
            <a:r>
              <a:rPr lang="es-ES" sz="1800" b="1" i="0" u="none" strike="noStrike" cap="none" baseline="0">
                <a:solidFill>
                  <a:srgbClr val="FF0000"/>
                </a:solidFill>
                <a:latin typeface="Calibri"/>
                <a:ea typeface="Calibri"/>
                <a:cs typeface="Calibri"/>
                <a:sym typeface="Calibri"/>
              </a:rPr>
              <a:t>"Buscar artículos" </a:t>
            </a:r>
            <a:r>
              <a:rPr lang="es-ES" sz="1800" b="0" i="0" u="none" strike="noStrike" cap="none" baseline="0">
                <a:solidFill>
                  <a:schemeClr val="dk1"/>
                </a:solidFill>
                <a:latin typeface="Calibri"/>
                <a:ea typeface="Calibri"/>
                <a:cs typeface="Calibri"/>
                <a:sym typeface="Calibri"/>
              </a:rPr>
              <a:t>para realizar una búsqueda normal en Google Académico y, a continuación, añade los artículos de uno en uno.</a:t>
            </a:r>
          </a:p>
          <a:p>
            <a:pPr marL="0" marR="0" lvl="0" indent="63500" algn="l" rtl="0">
              <a:lnSpc>
                <a:spcPct val="100000"/>
              </a:lnSpc>
              <a:spcBef>
                <a:spcPts val="0"/>
              </a:spcBef>
              <a:buClr>
                <a:schemeClr val="dk1"/>
              </a:buClr>
              <a:buFont typeface="Calibri"/>
              <a:buNone/>
            </a:pPr>
            <a:endParaRPr sz="1000" b="0" i="0" u="none" strike="noStrike" cap="none" baseline="0">
              <a:solidFill>
                <a:schemeClr val="dk1"/>
              </a:solidFill>
              <a:latin typeface="Calibri"/>
              <a:ea typeface="Calibri"/>
              <a:cs typeface="Calibri"/>
              <a:sym typeface="Calibri"/>
            </a:endParaRPr>
          </a:p>
          <a:p>
            <a:pPr marL="0" marR="0" lvl="0" indent="69850" algn="l" rtl="0">
              <a:lnSpc>
                <a:spcPct val="100000"/>
              </a:lnSpc>
              <a:spcBef>
                <a:spcPts val="59"/>
              </a:spcBef>
              <a:buClr>
                <a:schemeClr val="dk1"/>
              </a:buClr>
              <a:buFont typeface="Calibri"/>
              <a:buNone/>
            </a:pPr>
            <a:endParaRPr sz="1100" b="0" i="0" u="none" strike="noStrike" cap="none" baseline="0">
              <a:solidFill>
                <a:schemeClr val="dk1"/>
              </a:solidFill>
              <a:latin typeface="Calibri"/>
              <a:ea typeface="Calibri"/>
              <a:cs typeface="Calibri"/>
              <a:sym typeface="Calibri"/>
            </a:endParaRPr>
          </a:p>
          <a:p>
            <a:pPr marL="355600" marR="391795" lvl="0" indent="-355600" algn="l" rtl="0">
              <a:lnSpc>
                <a:spcPct val="100000"/>
              </a:lnSpc>
              <a:spcBef>
                <a:spcPts val="0"/>
              </a:spcBef>
              <a:buClr>
                <a:schemeClr val="dk1"/>
              </a:buClr>
              <a:buSzPct val="100000"/>
              <a:buFont typeface="Calibri"/>
              <a:buAutoNum type="arabicPeriod" startAt="3"/>
            </a:pPr>
            <a:r>
              <a:rPr lang="es-ES" sz="1800" b="0" i="0" u="none" strike="noStrike" cap="none" baseline="0">
                <a:solidFill>
                  <a:schemeClr val="dk1"/>
                </a:solidFill>
                <a:latin typeface="Calibri"/>
                <a:ea typeface="Calibri"/>
                <a:cs typeface="Calibri"/>
                <a:sym typeface="Calibri"/>
              </a:rPr>
              <a:t>Por último, se mostrará tu perfil, entonces es posible completar otros datos tales como: </a:t>
            </a:r>
            <a:r>
              <a:rPr lang="es-ES" sz="1800" b="1" i="0" u="none" strike="noStrike" cap="none" baseline="0">
                <a:solidFill>
                  <a:srgbClr val="FF0000"/>
                </a:solidFill>
                <a:latin typeface="Calibri"/>
                <a:ea typeface="Calibri"/>
                <a:cs typeface="Calibri"/>
                <a:sym typeface="Calibri"/>
              </a:rPr>
              <a:t>foto,  búsqueda de  coautores y elección de alertas.</a:t>
            </a:r>
          </a:p>
        </p:txBody>
      </p:sp>
      <p:sp>
        <p:nvSpPr>
          <p:cNvPr id="75" name="Shape 75"/>
          <p:cNvSpPr txBox="1"/>
          <p:nvPr/>
        </p:nvSpPr>
        <p:spPr>
          <a:xfrm>
            <a:off x="1355975" y="1447875"/>
            <a:ext cx="8148299" cy="566999"/>
          </a:xfrm>
          <a:prstGeom prst="rect">
            <a:avLst/>
          </a:prstGeom>
          <a:noFill/>
          <a:ln>
            <a:noFill/>
          </a:ln>
        </p:spPr>
        <p:txBody>
          <a:bodyPr lIns="91425" tIns="91425" rIns="91425" bIns="91425" anchor="t" anchorCtr="0">
            <a:noAutofit/>
          </a:bodyPr>
          <a:lstStyle/>
          <a:p>
            <a:pPr marL="0" lvl="0" indent="0" rtl="0">
              <a:spcBef>
                <a:spcPts val="0"/>
              </a:spcBef>
              <a:buClr>
                <a:schemeClr val="dk1"/>
              </a:buClr>
              <a:buSzPct val="25000"/>
              <a:buFont typeface="Arial"/>
              <a:buNone/>
            </a:pPr>
            <a:r>
              <a:rPr lang="es-ES" sz="1800" b="1">
                <a:solidFill>
                  <a:schemeClr val="dk1"/>
                </a:solidFill>
                <a:latin typeface="Calibri"/>
                <a:ea typeface="Calibri"/>
                <a:cs typeface="Calibri"/>
                <a:sym typeface="Calibri"/>
              </a:rPr>
              <a:t>¿Cómo puedo crear mi perfil de autor?</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Shape 80"/>
          <p:cNvPicPr preferRelativeResize="0"/>
          <p:nvPr/>
        </p:nvPicPr>
        <p:blipFill>
          <a:blip r:embed="rId3">
            <a:alphaModFix/>
          </a:blip>
          <a:stretch>
            <a:fillRect/>
          </a:stretch>
        </p:blipFill>
        <p:spPr>
          <a:xfrm>
            <a:off x="2508250" y="673100"/>
            <a:ext cx="5676900" cy="621030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p:nvPr/>
        </p:nvSpPr>
        <p:spPr>
          <a:xfrm>
            <a:off x="1859165" y="5151882"/>
            <a:ext cx="4467342" cy="340613"/>
          </a:xfrm>
          <a:custGeom>
            <a:avLst/>
            <a:gdLst/>
            <a:ahLst/>
            <a:cxnLst/>
            <a:rect l="0" t="0" r="0" b="0"/>
            <a:pathLst>
              <a:path w="120000" h="120000" extrusionOk="0">
                <a:moveTo>
                  <a:pt x="120000" y="119999"/>
                </a:moveTo>
                <a:lnTo>
                  <a:pt x="119997" y="59222"/>
                </a:lnTo>
                <a:lnTo>
                  <a:pt x="119829" y="45943"/>
                </a:lnTo>
                <a:lnTo>
                  <a:pt x="119274" y="29612"/>
                </a:lnTo>
                <a:lnTo>
                  <a:pt x="118604" y="18436"/>
                </a:lnTo>
                <a:lnTo>
                  <a:pt x="117780" y="9590"/>
                </a:lnTo>
                <a:lnTo>
                  <a:pt x="116854" y="3758"/>
                </a:lnTo>
                <a:lnTo>
                  <a:pt x="115708" y="268"/>
                </a:lnTo>
                <a:lnTo>
                  <a:pt x="115463" y="0"/>
                </a:lnTo>
                <a:lnTo>
                  <a:pt x="4425" y="152"/>
                </a:lnTo>
                <a:lnTo>
                  <a:pt x="3297" y="3032"/>
                </a:lnTo>
                <a:lnTo>
                  <a:pt x="2284" y="9205"/>
                </a:lnTo>
                <a:lnTo>
                  <a:pt x="1417" y="18213"/>
                </a:lnTo>
                <a:lnTo>
                  <a:pt x="730" y="29597"/>
                </a:lnTo>
                <a:lnTo>
                  <a:pt x="252" y="42897"/>
                </a:lnTo>
                <a:lnTo>
                  <a:pt x="18" y="57654"/>
                </a:lnTo>
                <a:lnTo>
                  <a:pt x="0" y="62818"/>
                </a:lnTo>
                <a:lnTo>
                  <a:pt x="3" y="120000"/>
                </a:lnTo>
                <a:lnTo>
                  <a:pt x="120000" y="119999"/>
                </a:lnTo>
                <a:close/>
              </a:path>
            </a:pathLst>
          </a:custGeom>
          <a:solidFill>
            <a:srgbClr val="000000"/>
          </a:solidFill>
          <a:ln>
            <a:noFill/>
          </a:ln>
        </p:spPr>
        <p:txBody>
          <a:bodyPr lIns="0" tIns="0" rIns="0" bIns="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86" name="Shape 86"/>
          <p:cNvSpPr/>
          <p:nvPr/>
        </p:nvSpPr>
        <p:spPr>
          <a:xfrm>
            <a:off x="1882018" y="5492496"/>
            <a:ext cx="6962393" cy="857250"/>
          </a:xfrm>
          <a:prstGeom prst="rect">
            <a:avLst/>
          </a:prstGeom>
          <a:blipFill rotWithShape="1">
            <a:blip r:embed="rId3">
              <a:alphaModFix/>
            </a:blip>
            <a:stretch>
              <a:fillRect/>
            </a:stretch>
          </a:blipFill>
          <a:ln>
            <a:noFill/>
          </a:ln>
        </p:spPr>
        <p:txBody>
          <a:bodyPr lIns="0" tIns="0" rIns="0" bIns="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87" name="Shape 87"/>
          <p:cNvSpPr/>
          <p:nvPr/>
        </p:nvSpPr>
        <p:spPr>
          <a:xfrm>
            <a:off x="1859282" y="5492496"/>
            <a:ext cx="4467489" cy="703325"/>
          </a:xfrm>
          <a:custGeom>
            <a:avLst/>
            <a:gdLst/>
            <a:ahLst/>
            <a:cxnLst/>
            <a:rect l="0" t="0" r="0" b="0"/>
            <a:pathLst>
              <a:path w="120000" h="120000" extrusionOk="0">
                <a:moveTo>
                  <a:pt x="120000" y="91137"/>
                </a:moveTo>
                <a:lnTo>
                  <a:pt x="119992" y="0"/>
                </a:lnTo>
                <a:lnTo>
                  <a:pt x="0" y="0"/>
                </a:lnTo>
                <a:lnTo>
                  <a:pt x="10" y="91407"/>
                </a:lnTo>
                <a:lnTo>
                  <a:pt x="290" y="99847"/>
                </a:lnTo>
                <a:lnTo>
                  <a:pt x="743" y="105696"/>
                </a:lnTo>
                <a:lnTo>
                  <a:pt x="1417" y="111112"/>
                </a:lnTo>
                <a:lnTo>
                  <a:pt x="2233" y="115353"/>
                </a:lnTo>
                <a:lnTo>
                  <a:pt x="3374" y="118699"/>
                </a:lnTo>
                <a:lnTo>
                  <a:pt x="4561" y="119999"/>
                </a:lnTo>
                <a:lnTo>
                  <a:pt x="115481" y="119990"/>
                </a:lnTo>
                <a:lnTo>
                  <a:pt x="116807" y="118306"/>
                </a:lnTo>
                <a:lnTo>
                  <a:pt x="117734" y="115375"/>
                </a:lnTo>
                <a:lnTo>
                  <a:pt x="118581" y="111148"/>
                </a:lnTo>
                <a:lnTo>
                  <a:pt x="119253" y="105961"/>
                </a:lnTo>
                <a:lnTo>
                  <a:pt x="119713" y="100108"/>
                </a:lnTo>
                <a:lnTo>
                  <a:pt x="119774" y="98678"/>
                </a:lnTo>
                <a:lnTo>
                  <a:pt x="119856" y="97248"/>
                </a:lnTo>
                <a:lnTo>
                  <a:pt x="119897" y="95687"/>
                </a:lnTo>
                <a:lnTo>
                  <a:pt x="119938" y="94257"/>
                </a:lnTo>
                <a:lnTo>
                  <a:pt x="119979" y="92697"/>
                </a:lnTo>
                <a:lnTo>
                  <a:pt x="120000" y="91137"/>
                </a:lnTo>
                <a:close/>
              </a:path>
            </a:pathLst>
          </a:custGeom>
          <a:solidFill>
            <a:srgbClr val="000000"/>
          </a:solidFill>
          <a:ln>
            <a:noFill/>
          </a:ln>
        </p:spPr>
        <p:txBody>
          <a:bodyPr lIns="0" tIns="0" rIns="0" bIns="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88" name="Shape 88"/>
          <p:cNvSpPr txBox="1"/>
          <p:nvPr/>
        </p:nvSpPr>
        <p:spPr>
          <a:xfrm>
            <a:off x="2520828" y="5385053"/>
            <a:ext cx="3143885" cy="572769"/>
          </a:xfrm>
          <a:prstGeom prst="rect">
            <a:avLst/>
          </a:prstGeom>
          <a:noFill/>
          <a:ln>
            <a:noFill/>
          </a:ln>
        </p:spPr>
        <p:txBody>
          <a:bodyPr lIns="0" tIns="0" rIns="0" bIns="0" anchor="t" anchorCtr="0">
            <a:noAutofit/>
          </a:bodyPr>
          <a:lstStyle/>
          <a:p>
            <a:pPr marL="0" marR="0" lvl="0" indent="0" algn="ctr" rtl="0">
              <a:lnSpc>
                <a:spcPct val="100000"/>
              </a:lnSpc>
              <a:spcBef>
                <a:spcPts val="0"/>
              </a:spcBef>
              <a:buSzPct val="25000"/>
              <a:buNone/>
            </a:pPr>
            <a:r>
              <a:rPr lang="es-ES" sz="1800" b="0" i="0" u="none" strike="noStrike" cap="none" baseline="0">
                <a:solidFill>
                  <a:schemeClr val="dk1"/>
                </a:solidFill>
                <a:latin typeface="Calibri"/>
                <a:ea typeface="Calibri"/>
                <a:cs typeface="Calibri"/>
                <a:sym typeface="Calibri"/>
              </a:rPr>
              <a:t>Necesitamos tener una cuenta en</a:t>
            </a:r>
          </a:p>
          <a:p>
            <a:pPr marL="0" marR="0" lvl="0" indent="0" algn="ctr" rtl="0">
              <a:lnSpc>
                <a:spcPct val="100000"/>
              </a:lnSpc>
              <a:spcBef>
                <a:spcPts val="0"/>
              </a:spcBef>
              <a:buSzPct val="25000"/>
              <a:buNone/>
            </a:pPr>
            <a:r>
              <a:rPr lang="es-ES" sz="1800" b="1" i="0" u="none" strike="noStrike" cap="none" baseline="0">
                <a:solidFill>
                  <a:srgbClr val="FF0000"/>
                </a:solidFill>
                <a:latin typeface="Calibri"/>
                <a:ea typeface="Calibri"/>
                <a:cs typeface="Calibri"/>
                <a:sym typeface="Calibri"/>
              </a:rPr>
              <a:t>GMAIL</a:t>
            </a:r>
          </a:p>
        </p:txBody>
      </p:sp>
      <p:pic>
        <p:nvPicPr>
          <p:cNvPr id="89" name="Shape 89"/>
          <p:cNvPicPr preferRelativeResize="0"/>
          <p:nvPr/>
        </p:nvPicPr>
        <p:blipFill>
          <a:blip r:embed="rId4">
            <a:alphaModFix/>
          </a:blip>
          <a:stretch>
            <a:fillRect/>
          </a:stretch>
        </p:blipFill>
        <p:spPr>
          <a:xfrm>
            <a:off x="665162" y="1597025"/>
            <a:ext cx="9363075" cy="436245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Shape 94"/>
          <p:cNvPicPr preferRelativeResize="0"/>
          <p:nvPr/>
        </p:nvPicPr>
        <p:blipFill>
          <a:blip r:embed="rId3">
            <a:alphaModFix/>
          </a:blip>
          <a:stretch>
            <a:fillRect/>
          </a:stretch>
        </p:blipFill>
        <p:spPr>
          <a:xfrm>
            <a:off x="1202925" y="337625"/>
            <a:ext cx="8343100" cy="4539150"/>
          </a:xfrm>
          <a:prstGeom prst="rect">
            <a:avLst/>
          </a:prstGeom>
          <a:noFill/>
          <a:ln>
            <a:noFill/>
          </a:ln>
        </p:spPr>
      </p:pic>
      <p:sp>
        <p:nvSpPr>
          <p:cNvPr id="95" name="Shape 95"/>
          <p:cNvSpPr txBox="1"/>
          <p:nvPr/>
        </p:nvSpPr>
        <p:spPr>
          <a:xfrm>
            <a:off x="741050" y="5347025"/>
            <a:ext cx="9505800" cy="2274299"/>
          </a:xfrm>
          <a:prstGeom prst="rect">
            <a:avLst/>
          </a:prstGeom>
          <a:noFill/>
          <a:ln>
            <a:noFill/>
          </a:ln>
        </p:spPr>
        <p:txBody>
          <a:bodyPr lIns="91425" tIns="91425" rIns="91425" bIns="91425" anchor="ctr" anchorCtr="0">
            <a:noAutofit/>
          </a:bodyPr>
          <a:lstStyle/>
          <a:p>
            <a:pPr marR="215900" lvl="0" algn="just" rtl="0">
              <a:lnSpc>
                <a:spcPct val="100000"/>
              </a:lnSpc>
              <a:spcBef>
                <a:spcPts val="0"/>
              </a:spcBef>
              <a:spcAft>
                <a:spcPts val="1700"/>
              </a:spcAft>
              <a:buNone/>
            </a:pPr>
            <a:r>
              <a:rPr lang="es-ES" sz="2000" b="1">
                <a:solidFill>
                  <a:srgbClr val="3365CC"/>
                </a:solidFill>
              </a:rPr>
              <a:t>Importante</a:t>
            </a:r>
          </a:p>
          <a:p>
            <a:pPr marL="508000" marR="215900" lvl="0" indent="-228600" algn="just" rtl="0">
              <a:lnSpc>
                <a:spcPct val="150015"/>
              </a:lnSpc>
              <a:spcBef>
                <a:spcPts val="0"/>
              </a:spcBef>
              <a:spcAft>
                <a:spcPts val="1700"/>
              </a:spcAft>
              <a:buClr>
                <a:srgbClr val="333333"/>
              </a:buClr>
              <a:buSzPct val="100000"/>
            </a:pPr>
            <a:r>
              <a:rPr lang="es-ES" sz="2000">
                <a:solidFill>
                  <a:srgbClr val="333333"/>
                </a:solidFill>
              </a:rPr>
              <a:t>Incluir en la afiliación el </a:t>
            </a:r>
            <a:r>
              <a:rPr lang="es-ES" sz="2000" b="1">
                <a:solidFill>
                  <a:srgbClr val="FF0000"/>
                </a:solidFill>
              </a:rPr>
              <a:t>nombre de la Institución.</a:t>
            </a:r>
          </a:p>
          <a:p>
            <a:pPr marL="508000" marR="215900" lvl="0" indent="-228600" algn="just" rtl="0">
              <a:lnSpc>
                <a:spcPct val="150015"/>
              </a:lnSpc>
              <a:spcBef>
                <a:spcPts val="0"/>
              </a:spcBef>
              <a:spcAft>
                <a:spcPts val="1700"/>
              </a:spcAft>
              <a:buClr>
                <a:srgbClr val="333333"/>
              </a:buClr>
              <a:buSzPct val="100000"/>
            </a:pPr>
            <a:r>
              <a:rPr lang="es-ES" sz="2000">
                <a:solidFill>
                  <a:srgbClr val="333333"/>
                </a:solidFill>
              </a:rPr>
              <a:t>Utilice la </a:t>
            </a:r>
            <a:r>
              <a:rPr lang="es-ES" sz="2000" b="1">
                <a:solidFill>
                  <a:srgbClr val="FF0000"/>
                </a:solidFill>
              </a:rPr>
              <a:t>cuenta de email institucional</a:t>
            </a:r>
            <a:r>
              <a:rPr lang="es-ES" sz="2000" b="1">
                <a:solidFill>
                  <a:srgbClr val="333333"/>
                </a:solidFill>
              </a:rPr>
              <a:t> </a:t>
            </a:r>
          </a:p>
          <a:p>
            <a:pPr marL="508000" marR="215900" lvl="0" indent="-228600" algn="just" rtl="0">
              <a:lnSpc>
                <a:spcPct val="150015"/>
              </a:lnSpc>
              <a:spcBef>
                <a:spcPts val="0"/>
              </a:spcBef>
              <a:spcAft>
                <a:spcPts val="1700"/>
              </a:spcAft>
              <a:buClr>
                <a:srgbClr val="333333"/>
              </a:buClr>
              <a:buSzPct val="100000"/>
            </a:pPr>
            <a:r>
              <a:rPr lang="es-ES" sz="2000">
                <a:solidFill>
                  <a:srgbClr val="333333"/>
                </a:solidFill>
              </a:rPr>
              <a:t>Utilice las</a:t>
            </a:r>
            <a:r>
              <a:rPr lang="es-ES" sz="2000">
                <a:solidFill>
                  <a:srgbClr val="FF0000"/>
                </a:solidFill>
              </a:rPr>
              <a:t> </a:t>
            </a:r>
            <a:r>
              <a:rPr lang="es-ES" sz="2000" b="1">
                <a:solidFill>
                  <a:srgbClr val="FF0000"/>
                </a:solidFill>
              </a:rPr>
              <a:t>palabras claves en Inglés</a:t>
            </a:r>
            <a:r>
              <a:rPr lang="es-ES" sz="2000">
                <a:solidFill>
                  <a:srgbClr val="333333"/>
                </a:solidFill>
              </a:rPr>
              <a:t> en el área de interés que permite la comparación con otras personas. </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Shape 100"/>
          <p:cNvPicPr preferRelativeResize="0"/>
          <p:nvPr/>
        </p:nvPicPr>
        <p:blipFill>
          <a:blip r:embed="rId3">
            <a:alphaModFix/>
          </a:blip>
          <a:stretch>
            <a:fillRect/>
          </a:stretch>
        </p:blipFill>
        <p:spPr>
          <a:xfrm>
            <a:off x="217487" y="1725612"/>
            <a:ext cx="10258425" cy="410527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531</Words>
  <Application>Microsoft Office PowerPoint</Application>
  <PresentationFormat>Personalizado</PresentationFormat>
  <Paragraphs>83</Paragraphs>
  <Slides>20</Slides>
  <Notes>20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Office Theme</vt:lpstr>
      <vt:lpstr>Ayuda para crear un perfil en Google Académico </vt:lpstr>
      <vt:lpstr>Google Schoolar/Google Académico: citas</vt:lpstr>
      <vt:lpstr>¿Por qué crear un perfil en Google Scholar?</vt:lpstr>
      <vt:lpstr>Presentación de PowerPoint</vt:lpstr>
      <vt:lpstr>Presentación de PowerPoint</vt:lpstr>
      <vt:lpstr>Presentación de PowerPoint</vt:lpstr>
      <vt:lpstr>Presentación de PowerPoint</vt:lpstr>
      <vt:lpstr>Presentación de PowerPoint</vt:lpstr>
      <vt:lpstr>Presentación de PowerPoint</vt:lpstr>
      <vt:lpstr>Si el artículo le pertenece se incorpora, de lo contrario se omite el paso</vt:lpstr>
      <vt:lpstr>Presentación de PowerPoint</vt:lpstr>
      <vt:lpstr>Presentación de PowerPoint</vt:lpstr>
      <vt:lpstr>El perfil creado hay que hacerlo público</vt:lpstr>
      <vt:lpstr>Paso 2: Añadir artículos para María Fabbro</vt:lpstr>
      <vt:lpstr>Los artículos también se pueden agregar de a uno</vt:lpstr>
      <vt:lpstr>Perfil: completar foto, buscar coautores</vt:lpstr>
      <vt:lpstr>Estadísticas de María Fabbro</vt:lpstr>
      <vt:lpstr>Para crear alertas: elegir en el perfil la opción:               SEGUIR</vt:lpstr>
      <vt:lpstr>Crear alerta</vt:lpstr>
      <vt:lpstr>Recursos para aprender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Ayuda para crear un perfil en Google Académico </dc:title>
  <dc:creator>Marisa</dc:creator>
  <cp:lastModifiedBy>Marisa</cp:lastModifiedBy>
  <cp:revision>1</cp:revision>
  <dcterms:modified xsi:type="dcterms:W3CDTF">2015-12-11T13:31:24Z</dcterms:modified>
</cp:coreProperties>
</file>